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62" r:id="rId3"/>
    <p:sldId id="261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6969"/>
    <a:srgbClr val="717171"/>
    <a:srgbClr val="595A59"/>
    <a:srgbClr val="A019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 autoAdjust="0"/>
    <p:restoredTop sz="94660"/>
  </p:normalViewPr>
  <p:slideViewPr>
    <p:cSldViewPr snapToGrid="0">
      <p:cViewPr varScale="1">
        <p:scale>
          <a:sx n="88" d="100"/>
          <a:sy n="88" d="100"/>
        </p:scale>
        <p:origin x="1306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BCEDD-D365-3E40-9750-1B58E5FD2D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ACBE19-46F2-6941-B19E-B2378F5B36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1D3A5E-3C13-444A-947D-5E202B28B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9. 09. 2019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D7A356-B707-D148-BAF1-761B66031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9CCD6F-F3E2-9742-A95C-5A32443F6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0702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95712-B8E5-5646-80CC-E9F30DC00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428593-2405-0A4C-A900-DE3B44F0B4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FD86C-0460-6149-A509-01662AAC3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9. 09. 2019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121B16-F88E-1744-94C4-09A8EF5A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578CAB-7C46-D349-9020-2798107E4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57056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EEFAB7-0CD7-7A43-AE24-CB2514BFAE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82373C-60FF-9C42-8552-6FDCF5668D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25CD03-E6E8-FE46-B0FD-0D104CCA3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9. 09. 2019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8FC3DF-7945-7C42-ADDC-8F9FC58A2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2BDAFA-8535-3A44-9842-28DCA0421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61054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CAC4C5-5089-F54A-AE20-AB3C95CC43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0159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49389E6-34B6-F648-9312-EA66166495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" y="0"/>
            <a:ext cx="91401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419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DBD50E-654D-B949-B1BC-C447B36D95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03"/>
            <a:ext cx="9140158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76552"/>
            <a:ext cx="7886700" cy="4221949"/>
          </a:xfrm>
        </p:spPr>
        <p:txBody>
          <a:bodyPr/>
          <a:lstStyle>
            <a:lvl1pPr>
              <a:buClr>
                <a:srgbClr val="A01941"/>
              </a:buClr>
              <a:defRPr sz="2400"/>
            </a:lvl1pPr>
            <a:lvl2pPr>
              <a:buClr>
                <a:srgbClr val="A01941"/>
              </a:buClr>
              <a:defRPr sz="2000"/>
            </a:lvl2pPr>
            <a:lvl3pPr>
              <a:buClr>
                <a:srgbClr val="A01941"/>
              </a:buClr>
              <a:defRPr sz="1800"/>
            </a:lvl3pPr>
            <a:lvl4pPr>
              <a:buClr>
                <a:srgbClr val="A01941"/>
              </a:buClr>
              <a:defRPr sz="1600"/>
            </a:lvl4pPr>
            <a:lvl5pPr>
              <a:buClr>
                <a:srgbClr val="A01941"/>
              </a:buClr>
              <a:defRPr sz="1400"/>
            </a:lvl5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32D4D0B-0DA4-3E42-AF3E-2BB48529E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11880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rgbClr val="A0194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99097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F4E256-6C28-C443-AD96-9BCEC27B75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" y="0"/>
            <a:ext cx="9140158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76552"/>
            <a:ext cx="7886700" cy="4221949"/>
          </a:xfrm>
        </p:spPr>
        <p:txBody>
          <a:bodyPr/>
          <a:lstStyle>
            <a:lvl1pPr>
              <a:buClr>
                <a:srgbClr val="A01941"/>
              </a:buClr>
              <a:defRPr sz="2400"/>
            </a:lvl1pPr>
            <a:lvl2pPr>
              <a:buClr>
                <a:srgbClr val="A01941"/>
              </a:buClr>
              <a:defRPr sz="2000"/>
            </a:lvl2pPr>
            <a:lvl3pPr>
              <a:buClr>
                <a:srgbClr val="A01941"/>
              </a:buClr>
              <a:defRPr sz="1800"/>
            </a:lvl3pPr>
            <a:lvl4pPr>
              <a:buClr>
                <a:srgbClr val="A01941"/>
              </a:buClr>
              <a:defRPr sz="1600"/>
            </a:lvl4pPr>
            <a:lvl5pPr>
              <a:buClr>
                <a:srgbClr val="A01941"/>
              </a:buClr>
              <a:defRPr sz="1400"/>
            </a:lvl5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32D4D0B-0DA4-3E42-AF3E-2BB48529E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11880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rgbClr val="A0194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7602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871EB-4198-AD48-85F9-BBD67AE1B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399D3-5522-8F43-88E2-19B5A4522A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AC90D2-99EC-A842-848A-2FC9AA774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9. 09. 2019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72080C-8DDF-BC45-A4D8-B591E14BB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74C95F-664A-D94B-B753-F0A86ED3C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65176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B8403-E796-6B47-A806-5BA6AAF1E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A79596-E994-4447-B113-24ABEDFF5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76F0C8-0DF0-D84A-ADF5-588892262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9. 09. 2019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CAA9F6-559F-4246-9272-4518D79E9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89B76-9C43-1D4D-A555-6C645E307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14401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645D1-6910-D540-9C7F-02D718BB7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79AE2-7F0A-DE41-BD32-70654FDD90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ED5AE5-3869-F24E-96B0-A4598E5A6F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2087CC-ECA9-9D4D-BDE0-72AA38A64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9. 09. 2019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252E76-86BF-B54E-84C1-E8CB8CAD6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FFD6E0-59C3-1248-B223-C448C1DCD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85681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914BB-EFB1-E549-8ADC-974CD1A22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96154D-E1AA-C446-83A9-7608C466D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C60955-79F2-0646-B44F-6E03CB6983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F8202A-F443-3F41-B7EC-32AB8BEA2C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BC4ACB-54DB-B64A-86C0-39ABF90749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B88BB2-F0DD-B343-9512-CB00BE095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9. 09. 2019</a:t>
            </a:fld>
            <a:endParaRPr 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5166CC-C096-6D4B-B41C-A05E78690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B9020A-AB4E-3F43-AEDF-07F93E1E4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7173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07627-4308-3544-B1AF-07DFF46F6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539B71-BC15-D84C-9DE8-012662045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9. 09. 2019</a:t>
            </a:fld>
            <a:endParaRPr 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0B5D06-1074-D942-BBDE-77BE51772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3E0206-538B-FF40-B554-02B9946B7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33224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A1183B-F9C1-5643-9687-84D1C8E2A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9. 09. 2019</a:t>
            </a:fld>
            <a:endParaRPr 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49EEBD-A499-EA4D-84BF-CD34D7E7F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A7DF84-E8A7-9442-A563-48A0FAB6C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95645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A55F8-22AE-D840-B809-EB9960F12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1C871-C901-1940-8124-4F394F201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23C7CC-136B-6C4B-81DF-B66C00CED4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643CDC-172C-404E-A6D5-9272C2D68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9. 09. 2019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BBC9AA-8E60-B348-BC3C-D5B9C9982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16765D-2272-FC48-875F-FF390F763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86355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6C73A-D1C0-7D4D-A98F-79A6197EE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09E708-1DE0-9A4F-84E3-765CA3DE73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3F2B00-9EAB-F447-AD16-D731AE7139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826C76-580C-134A-903F-3896CEA05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9. 09. 2019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A2281D-60C9-A44C-8A6D-335B772D3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663819-9664-134D-9F86-23685E4AC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21882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17BF4B-DFA1-E34A-B3BE-4DC6CDD99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C2B8B1-975C-BD44-96F4-6218EB4F4A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93E1D-29A9-0C46-A8DF-CD1B8306E0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D60DA-3ED7-41E7-909B-8719ABC0F517}" type="datetimeFigureOut">
              <a:rPr lang="sl-SI" smtClean="0"/>
              <a:t>9. 09. 2019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FAD997-0C64-8D47-8174-ACD5A8509A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D0F6B6-DC1A-0542-A463-E60AA249A5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40943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72" r:id="rId13"/>
    <p:sldLayoutId id="2147483686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ctrTitle" idx="4294967295"/>
          </p:nvPr>
        </p:nvSpPr>
        <p:spPr>
          <a:xfrm>
            <a:off x="3647872" y="534988"/>
            <a:ext cx="4815190" cy="4812075"/>
          </a:xfrm>
          <a:noFill/>
        </p:spPr>
        <p:txBody>
          <a:bodyPr anchor="b">
            <a:normAutofit fontScale="90000"/>
          </a:bodyPr>
          <a:lstStyle/>
          <a:p>
            <a:r>
              <a:rPr lang="sl-SI" sz="2800" b="1" dirty="0" smtClean="0">
                <a:solidFill>
                  <a:srgbClr val="A019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 Pogum </a:t>
            </a:r>
            <a:r>
              <a:rPr lang="sl-SI" sz="2800" b="1" dirty="0">
                <a:solidFill>
                  <a:srgbClr val="A019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2800" b="1" dirty="0">
                <a:solidFill>
                  <a:srgbClr val="A0194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800" b="1" dirty="0">
                <a:solidFill>
                  <a:srgbClr val="A019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2800" b="1" dirty="0">
                <a:solidFill>
                  <a:srgbClr val="A0194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1100" b="1" dirty="0">
                <a:solidFill>
                  <a:srgbClr val="A019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1100" b="1" dirty="0">
                <a:solidFill>
                  <a:srgbClr val="A0194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1100" b="1" dirty="0" smtClean="0">
                <a:solidFill>
                  <a:srgbClr val="A019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1100" b="1" dirty="0" smtClean="0">
                <a:solidFill>
                  <a:srgbClr val="A0194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31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Vorančev</a:t>
            </a:r>
            <a:r>
              <a:rPr lang="sl-SI" sz="3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festival Pogum</a:t>
            </a:r>
            <a:r>
              <a:rPr lang="sl-SI" sz="3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3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3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3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200" b="1" dirty="0">
                <a:solidFill>
                  <a:srgbClr val="71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2200" b="1" dirty="0">
                <a:solidFill>
                  <a:srgbClr val="7171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200" b="1" dirty="0" smtClean="0">
                <a:solidFill>
                  <a:srgbClr val="71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2200" b="1" dirty="0" smtClean="0">
                <a:solidFill>
                  <a:srgbClr val="7171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200" b="1" dirty="0">
                <a:solidFill>
                  <a:srgbClr val="71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2200" b="1" dirty="0">
                <a:solidFill>
                  <a:srgbClr val="7171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200" b="1" dirty="0" smtClean="0">
                <a:solidFill>
                  <a:srgbClr val="71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roditeljski sestanek</a:t>
            </a:r>
            <a:br>
              <a:rPr lang="sl-SI" sz="2200" b="1" dirty="0" smtClean="0">
                <a:solidFill>
                  <a:srgbClr val="7171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200" b="1" dirty="0" smtClean="0">
                <a:solidFill>
                  <a:srgbClr val="71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10. 9. 2019</a:t>
            </a:r>
            <a:br>
              <a:rPr lang="sl-SI" sz="2200" b="1" dirty="0" smtClean="0">
                <a:solidFill>
                  <a:srgbClr val="7171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200" b="1" dirty="0">
                <a:solidFill>
                  <a:srgbClr val="71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2200" b="1" dirty="0">
                <a:solidFill>
                  <a:srgbClr val="7171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200" b="1" dirty="0" smtClean="0">
                <a:solidFill>
                  <a:srgbClr val="71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2200" b="1" dirty="0" smtClean="0">
                <a:solidFill>
                  <a:srgbClr val="7171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200" b="1" dirty="0" smtClean="0">
                <a:solidFill>
                  <a:srgbClr val="71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 Pogum</a:t>
            </a:r>
            <a:r>
              <a:rPr lang="sl-SI" sz="2200" b="1" dirty="0">
                <a:solidFill>
                  <a:srgbClr val="71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2200" b="1" dirty="0">
                <a:solidFill>
                  <a:srgbClr val="7171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l-SI" sz="2200" b="1" dirty="0">
              <a:solidFill>
                <a:srgbClr val="7171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41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vsebin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Učenci se ta dan pripravljajo na predstavitev svoje dejavnosti staršem. Dopoldan urejajo učilnico in imajo generalko.</a:t>
            </a:r>
          </a:p>
          <a:p>
            <a:pPr marL="0" indent="0">
              <a:buNone/>
            </a:pPr>
            <a:r>
              <a:rPr lang="sl-SI" dirty="0" smtClean="0"/>
              <a:t>Popoldan sledi resnični </a:t>
            </a:r>
            <a:r>
              <a:rPr lang="sl-SI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FESTIVAL.</a:t>
            </a:r>
          </a:p>
          <a:p>
            <a:pPr marL="0" indent="0">
              <a:buNone/>
            </a:pPr>
            <a:r>
              <a:rPr lang="sl-SI" dirty="0" smtClean="0"/>
              <a:t>Med </a:t>
            </a:r>
            <a:r>
              <a:rPr lang="sl-SI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16.00 in 20.00 </a:t>
            </a:r>
            <a:r>
              <a:rPr lang="sl-SI" dirty="0" smtClean="0"/>
              <a:t>uro boste povabljeni starši na različne dejavnosti, ki se bodo dogajale v razredih, na hodnikih, v šolski avli: otvoritev likovne razstave, predstavitev literarnih prispevkov, glasbene točke …</a:t>
            </a:r>
          </a:p>
          <a:p>
            <a:pPr marL="0" indent="0">
              <a:buNone/>
            </a:pPr>
            <a:r>
              <a:rPr lang="sl-SI" dirty="0" smtClean="0"/>
              <a:t>Seveda se bomo tudi okrepčali s sokom in </a:t>
            </a:r>
            <a:r>
              <a:rPr lang="sl-SI" dirty="0" err="1" smtClean="0"/>
              <a:t>Vorančevim</a:t>
            </a:r>
            <a:r>
              <a:rPr lang="sl-SI" dirty="0" smtClean="0"/>
              <a:t> loncem, kot se za festival tudi spodobi.</a:t>
            </a:r>
            <a:endParaRPr lang="sl-SI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85604"/>
          </a:xfrm>
        </p:spPr>
        <p:txBody>
          <a:bodyPr>
            <a:normAutofit fontScale="90000"/>
          </a:bodyPr>
          <a:lstStyle/>
          <a:p>
            <a:pPr algn="ctr"/>
            <a:r>
              <a:rPr lang="sl-SI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PETEK</a:t>
            </a:r>
            <a:r>
              <a:rPr lang="sl-SI" dirty="0" smtClean="0"/>
              <a:t>  </a:t>
            </a:r>
            <a:br>
              <a:rPr lang="sl-SI" dirty="0" smtClean="0"/>
            </a:br>
            <a:r>
              <a:rPr lang="sl-SI" sz="2700" dirty="0" smtClean="0"/>
              <a:t>DAN DRUŽENJA IN GIBANJA VSEH GENERACIJ</a:t>
            </a:r>
            <a:endParaRPr lang="sl-SI" sz="2700" dirty="0"/>
          </a:p>
        </p:txBody>
      </p:sp>
    </p:spTree>
    <p:extLst>
      <p:ext uri="{BB962C8B-B14F-4D97-AF65-F5344CB8AC3E}">
        <p14:creationId xmlns:p14="http://schemas.microsoft.com/office/powerpoint/2010/main" val="17163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vsebin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sl-SI" dirty="0" smtClean="0"/>
              <a:t>Že danes vas vabimo na </a:t>
            </a:r>
          </a:p>
          <a:p>
            <a:pPr marL="0" indent="0" algn="ctr">
              <a:buNone/>
            </a:pPr>
            <a:endParaRPr lang="sl-SI" dirty="0"/>
          </a:p>
          <a:p>
            <a:pPr marL="0" indent="0" algn="ctr">
              <a:buNone/>
            </a:pPr>
            <a:r>
              <a:rPr lang="sl-SI" sz="3200" b="1" dirty="0" err="1" smtClean="0">
                <a:solidFill>
                  <a:srgbClr val="0070C0"/>
                </a:solidFill>
              </a:rPr>
              <a:t>Vorančev</a:t>
            </a:r>
            <a:r>
              <a:rPr lang="sl-SI" sz="3200" b="1" dirty="0" smtClean="0">
                <a:solidFill>
                  <a:srgbClr val="0070C0"/>
                </a:solidFill>
              </a:rPr>
              <a:t> festival Pogum</a:t>
            </a:r>
          </a:p>
          <a:p>
            <a:pPr marL="0" indent="0" algn="ctr">
              <a:buNone/>
            </a:pPr>
            <a:endParaRPr lang="sl-SI" dirty="0" smtClean="0"/>
          </a:p>
          <a:p>
            <a:pPr marL="0" indent="0" algn="ctr">
              <a:buNone/>
            </a:pPr>
            <a:r>
              <a:rPr lang="sl-SI" dirty="0" smtClean="0"/>
              <a:t>v petek, 11. 10. 2019,</a:t>
            </a:r>
          </a:p>
          <a:p>
            <a:pPr marL="0" indent="0" algn="ctr">
              <a:buNone/>
            </a:pPr>
            <a:r>
              <a:rPr lang="sl-SI" dirty="0"/>
              <a:t>o</a:t>
            </a:r>
            <a:r>
              <a:rPr lang="sl-SI" dirty="0" smtClean="0"/>
              <a:t>d 16.00 do 20.00 ure</a:t>
            </a:r>
          </a:p>
          <a:p>
            <a:pPr marL="0" indent="0" algn="ctr">
              <a:buNone/>
            </a:pPr>
            <a:endParaRPr lang="sl-SI" dirty="0"/>
          </a:p>
          <a:p>
            <a:pPr marL="0" indent="0" algn="ctr">
              <a:buNone/>
            </a:pPr>
            <a:r>
              <a:rPr lang="sl-SI" dirty="0" smtClean="0"/>
              <a:t>Veselimo se druženja z vami!</a:t>
            </a:r>
            <a:endParaRPr lang="sl-SI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VABILO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7459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vsebin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sl-SI" dirty="0" smtClean="0"/>
              <a:t>S projektom </a:t>
            </a:r>
            <a:r>
              <a:rPr lang="sl-SI" b="1" dirty="0" smtClean="0"/>
              <a:t>POGUM</a:t>
            </a:r>
            <a:r>
              <a:rPr lang="sl-SI" dirty="0" smtClean="0"/>
              <a:t> </a:t>
            </a:r>
            <a:r>
              <a:rPr lang="sl-SI" b="1" dirty="0" smtClean="0"/>
              <a:t>– </a:t>
            </a:r>
            <a:r>
              <a:rPr lang="sl-SI" dirty="0" smtClean="0"/>
              <a:t>krepitev </a:t>
            </a:r>
            <a:r>
              <a:rPr lang="sl-SI" dirty="0"/>
              <a:t>kompetence podjetnosti in spodbujanje prožnega prehajanja med izobraževanjem in okoljem v osnovnih </a:t>
            </a:r>
            <a:r>
              <a:rPr lang="sl-SI" dirty="0" smtClean="0"/>
              <a:t>šolah </a:t>
            </a:r>
            <a:r>
              <a:rPr lang="sl-SI" b="1" dirty="0" smtClean="0"/>
              <a:t>– </a:t>
            </a:r>
            <a:r>
              <a:rPr lang="sl-SI" dirty="0" smtClean="0"/>
              <a:t>smo na naši šoli začeli v šolskem letu 2017/2018.</a:t>
            </a:r>
          </a:p>
          <a:p>
            <a:pPr marL="0" lvl="0" indent="0">
              <a:buNone/>
            </a:pPr>
            <a:endParaRPr lang="sl-SI" b="1" dirty="0"/>
          </a:p>
          <a:p>
            <a:pPr lvl="0"/>
            <a:r>
              <a:rPr lang="sl-SI" b="1" dirty="0" smtClean="0"/>
              <a:t>Cilj in namen projekta je, </a:t>
            </a:r>
            <a:r>
              <a:rPr lang="sl-SI" dirty="0" smtClean="0"/>
              <a:t>da ustvarjamo priložnosti, kjer lahko učenci razvijajo </a:t>
            </a:r>
            <a:r>
              <a:rPr lang="sl-SI" dirty="0"/>
              <a:t>kompetence </a:t>
            </a:r>
            <a:r>
              <a:rPr lang="sl-SI" dirty="0" smtClean="0"/>
              <a:t>podjetnosti. Naš začetni cilj je bilo področje Prostori. Zakaj</a:t>
            </a:r>
            <a:r>
              <a:rPr lang="sl-SI" dirty="0"/>
              <a:t>? Zavedamo se pomena kakovostnega prostora in njegovega vpliva na učenje, </a:t>
            </a:r>
            <a:r>
              <a:rPr lang="sl-SI" dirty="0" smtClean="0"/>
              <a:t>delo in organizacijo </a:t>
            </a:r>
            <a:r>
              <a:rPr lang="sl-SI" dirty="0"/>
              <a:t>pouka.</a:t>
            </a:r>
          </a:p>
          <a:p>
            <a:endParaRPr lang="sl-SI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l-SI" dirty="0" smtClean="0"/>
              <a:t>Projekt Pogum na OŠ Prežihovega </a:t>
            </a:r>
            <a:r>
              <a:rPr lang="sl-SI" dirty="0" err="1" smtClean="0"/>
              <a:t>Voranca</a:t>
            </a:r>
            <a:r>
              <a:rPr lang="sl-SI" dirty="0" smtClean="0"/>
              <a:t> Maribor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597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C2D7A20-6E03-B148-823C-F7ECD2B0AB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sl-SI" sz="2000" dirty="0" smtClean="0"/>
              <a:t>Iskali smo </a:t>
            </a:r>
            <a:r>
              <a:rPr lang="sl-SI" sz="2000" dirty="0"/>
              <a:t>možnosti, </a:t>
            </a:r>
            <a:r>
              <a:rPr lang="sl-SI" sz="2000" b="1" dirty="0"/>
              <a:t>kako spremeniti kakovost prostora</a:t>
            </a:r>
            <a:r>
              <a:rPr lang="sl-SI" sz="2000" dirty="0"/>
              <a:t> oziroma preurediti šolske </a:t>
            </a:r>
            <a:r>
              <a:rPr lang="sl-SI" sz="2000" dirty="0" smtClean="0"/>
              <a:t>prostore, saj</a:t>
            </a:r>
            <a:r>
              <a:rPr lang="sl-SI" sz="2000" dirty="0"/>
              <a:t> </a:t>
            </a:r>
            <a:r>
              <a:rPr lang="sl-SI" sz="2000" dirty="0" smtClean="0"/>
              <a:t>spodbuden</a:t>
            </a:r>
            <a:r>
              <a:rPr lang="sl-SI" sz="2000" dirty="0"/>
              <a:t>, urejen, na novo predelan prostor ponuja mnoge nove dejavnosti na šoli. </a:t>
            </a:r>
            <a:endParaRPr lang="sl-SI" sz="2000" dirty="0" smtClean="0"/>
          </a:p>
          <a:p>
            <a:r>
              <a:rPr lang="sl-SI" sz="2000" dirty="0" smtClean="0"/>
              <a:t>Prepoznali smo nekatere </a:t>
            </a:r>
            <a:r>
              <a:rPr lang="sl-SI" sz="2000" dirty="0"/>
              <a:t>šolske prostore </a:t>
            </a:r>
            <a:r>
              <a:rPr lang="sl-SI" sz="2000" dirty="0" smtClean="0"/>
              <a:t>(šolske hodnike in notranje dvorišče) kot </a:t>
            </a:r>
            <a:r>
              <a:rPr lang="sl-SI" sz="2000" dirty="0"/>
              <a:t>degradirane prostore. Spoznali smo potenciale za ponovno oživitev, preureditev in ureditev le-teh, da jim namenimo novo vlogo in ob tem tudi upoštevamo trajnostni vidik ponovne rabe</a:t>
            </a:r>
            <a:r>
              <a:rPr lang="sl-SI" sz="2000" dirty="0" smtClean="0"/>
              <a:t>.</a:t>
            </a:r>
          </a:p>
          <a:p>
            <a:r>
              <a:rPr lang="sl-SI" sz="2000" dirty="0" smtClean="0"/>
              <a:t>Kompetence podjetnosti smo pri učencih razvijali skozi vse šolsko leto, intenzivneje pa ob dveh dnevih dejavnosti: v oktobru smo izvedli tehniški dan, v februarju naravoslovni dan.</a:t>
            </a:r>
            <a:endParaRPr lang="sl-SI" sz="2000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A61709A-827C-C74C-AD08-604A37C05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Kaj smo delali v šolskem letu 2018/2019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79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Utrinki TD in ND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80407" y="1984906"/>
            <a:ext cx="2850474" cy="208415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920" y="686685"/>
            <a:ext cx="3258207" cy="2164033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896634" y="3244708"/>
            <a:ext cx="3310759" cy="246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29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72" y="365127"/>
            <a:ext cx="4135780" cy="200947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088" y="867123"/>
            <a:ext cx="3334181" cy="2222787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537" y="3253249"/>
            <a:ext cx="4963286" cy="257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87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značba mesta vsebine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5889" y="770602"/>
            <a:ext cx="2801302" cy="373507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94439" y="1659992"/>
            <a:ext cx="4519311" cy="3012874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540" y="3631173"/>
            <a:ext cx="3383282" cy="225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3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vsebine 1"/>
          <p:cNvSpPr>
            <a:spLocks noGrp="1"/>
          </p:cNvSpPr>
          <p:nvPr>
            <p:ph idx="1"/>
          </p:nvPr>
        </p:nvSpPr>
        <p:spPr>
          <a:xfrm>
            <a:off x="628650" y="1576552"/>
            <a:ext cx="5458641" cy="3709551"/>
          </a:xfrm>
        </p:spPr>
        <p:txBody>
          <a:bodyPr>
            <a:normAutofit fontScale="92500" lnSpcReduction="10000"/>
          </a:bodyPr>
          <a:lstStyle/>
          <a:p>
            <a:r>
              <a:rPr lang="sl-SI" sz="2200" b="1" dirty="0">
                <a:solidFill>
                  <a:srgbClr val="7030A0"/>
                </a:solidFill>
              </a:rPr>
              <a:t>Ideje in priložnosti</a:t>
            </a:r>
            <a:r>
              <a:rPr lang="sl-SI" sz="2200" dirty="0"/>
              <a:t>: prepoznavanje degradiranih prostorov, nabor idej, ovrednotenje, izkustveno učenje, etično in trajnostno mišljenje.</a:t>
            </a:r>
          </a:p>
          <a:p>
            <a:endParaRPr lang="sl-SI" sz="22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sl-SI" sz="2200" b="1" dirty="0">
                <a:solidFill>
                  <a:schemeClr val="accent2">
                    <a:lumMod val="75000"/>
                  </a:schemeClr>
                </a:solidFill>
              </a:rPr>
              <a:t>Viri</a:t>
            </a:r>
            <a:r>
              <a:rPr lang="sl-SI" sz="2200" dirty="0"/>
              <a:t>: motivacija, samoiniciativnost učenja,         </a:t>
            </a:r>
          </a:p>
          <a:p>
            <a:pPr marL="0" indent="0">
              <a:buNone/>
            </a:pPr>
            <a:r>
              <a:rPr lang="sl-SI" sz="2200" dirty="0" smtClean="0"/>
              <a:t>   analiza</a:t>
            </a:r>
            <a:r>
              <a:rPr lang="sl-SI" sz="2200" dirty="0"/>
              <a:t>, kritično mišljenje, ovrednotenje.</a:t>
            </a:r>
          </a:p>
          <a:p>
            <a:endParaRPr lang="sl-SI" sz="2200" b="1" dirty="0">
              <a:solidFill>
                <a:srgbClr val="00B050"/>
              </a:solidFill>
            </a:endParaRPr>
          </a:p>
          <a:p>
            <a:r>
              <a:rPr lang="sl-SI" sz="2200" b="1" dirty="0">
                <a:solidFill>
                  <a:srgbClr val="00B050"/>
                </a:solidFill>
              </a:rPr>
              <a:t>Akcija</a:t>
            </a:r>
            <a:r>
              <a:rPr lang="sl-SI" sz="2200" dirty="0"/>
              <a:t>: planiranje, odločanje, timsko delo, </a:t>
            </a:r>
          </a:p>
          <a:p>
            <a:pPr marL="0" indent="0">
              <a:buNone/>
            </a:pPr>
            <a:r>
              <a:rPr lang="sl-SI" sz="2200" dirty="0" smtClean="0"/>
              <a:t>   samozavedanje</a:t>
            </a:r>
            <a:r>
              <a:rPr lang="sl-SI" sz="2200" dirty="0"/>
              <a:t>, zaznavanje in reševanje </a:t>
            </a:r>
          </a:p>
          <a:p>
            <a:pPr marL="0" indent="0">
              <a:buNone/>
            </a:pPr>
            <a:r>
              <a:rPr lang="sl-SI" sz="2200" dirty="0" smtClean="0"/>
              <a:t>   problemov</a:t>
            </a:r>
            <a:r>
              <a:rPr lang="sl-SI" sz="2200" dirty="0"/>
              <a:t>.</a:t>
            </a:r>
          </a:p>
          <a:p>
            <a:endParaRPr lang="sl-SI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23147"/>
          </a:xfrm>
        </p:spPr>
        <p:txBody>
          <a:bodyPr>
            <a:normAutofit fontScale="90000"/>
          </a:bodyPr>
          <a:lstStyle/>
          <a:p>
            <a:r>
              <a:rPr lang="sl-SI" sz="2400" dirty="0" smtClean="0"/>
              <a:t>Ob tem smo razvijali naslednje kompetence podjetnosti:</a:t>
            </a:r>
            <a:endParaRPr lang="sl-SI" sz="2400" dirty="0"/>
          </a:p>
        </p:txBody>
      </p:sp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615" y="2069488"/>
            <a:ext cx="2943497" cy="2930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08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vsebin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V času tedna otroka, tj. 7. 10. – 11. 10. 2019, načrtujemo projektni teden Pogum z imenom</a:t>
            </a:r>
          </a:p>
          <a:p>
            <a:endParaRPr lang="sl-SI" dirty="0"/>
          </a:p>
          <a:p>
            <a:pPr marL="0" indent="0" algn="ctr">
              <a:buNone/>
            </a:pPr>
            <a:r>
              <a:rPr lang="sl-SI" sz="3200" b="1" dirty="0" err="1" smtClean="0">
                <a:solidFill>
                  <a:srgbClr val="0070C0"/>
                </a:solidFill>
              </a:rPr>
              <a:t>Vorančev</a:t>
            </a:r>
            <a:r>
              <a:rPr lang="sl-SI" sz="3200" b="1" dirty="0" smtClean="0">
                <a:solidFill>
                  <a:srgbClr val="0070C0"/>
                </a:solidFill>
              </a:rPr>
              <a:t> festival Pogum</a:t>
            </a:r>
          </a:p>
          <a:p>
            <a:pPr marL="0" indent="0" algn="ctr">
              <a:buNone/>
            </a:pPr>
            <a:endParaRPr lang="sl-SI" sz="32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sl-SI" dirty="0" smtClean="0"/>
              <a:t>V tem tednu bodo učenci s svojimi razredniki</a:t>
            </a:r>
            <a:r>
              <a:rPr lang="sl-SI" b="1" dirty="0" smtClean="0">
                <a:solidFill>
                  <a:srgbClr val="0070C0"/>
                </a:solidFill>
              </a:rPr>
              <a:t> </a:t>
            </a:r>
            <a:r>
              <a:rPr lang="sl-SI" dirty="0" smtClean="0"/>
              <a:t>izvajali dejavnosti, ki jih bodo seveda predlagali učenci sami, ob tem pa razvijali kompetence podjetnosti.</a:t>
            </a:r>
            <a:endParaRPr lang="sl-SI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sl-SI" sz="3200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sl-SI" sz="3200" b="1" dirty="0">
              <a:solidFill>
                <a:srgbClr val="0070C0"/>
              </a:solidFill>
            </a:endParaRP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Načrtovanje v šolskem letu 2019/2020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4186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vsebin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PONEDELJEK</a:t>
            </a:r>
            <a:r>
              <a:rPr lang="sl-SI" dirty="0" smtClean="0"/>
              <a:t>:</a:t>
            </a:r>
          </a:p>
          <a:p>
            <a:pPr marL="0" indent="0">
              <a:buNone/>
            </a:pPr>
            <a:r>
              <a:rPr lang="sl-SI" dirty="0" smtClean="0"/>
              <a:t>Učenci razmišljajo o doživljanju dogodkov pod in nad črto. Ob tem spoznajo eno od osmih odličnosti v življenju – ODGOVORNOST.</a:t>
            </a:r>
          </a:p>
          <a:p>
            <a:pPr marL="0" indent="0">
              <a:buNone/>
            </a:pPr>
            <a:r>
              <a:rPr lang="sl-SI" dirty="0" smtClean="0"/>
              <a:t>Ta dan razvijajo tudi kompetence podjetnosti Ideje in priložnosti, zato načrtujejo dejavnosti za cel teden s ciljem, kako se predstaviti zadnji dan staršem.</a:t>
            </a:r>
          </a:p>
          <a:p>
            <a:pPr marL="0" indent="0">
              <a:buNone/>
            </a:pPr>
            <a:r>
              <a:rPr lang="sl-SI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TOREK, SREDA, ČETRTEK</a:t>
            </a:r>
            <a:r>
              <a:rPr lang="sl-SI" dirty="0" smtClean="0"/>
              <a:t>: Učenci sledijo svojemu cilju in izvajajo dejavnosti. Seveda imajo vsak dan tudi rekreacijo, ob tem spoznavajo nove </a:t>
            </a:r>
            <a:r>
              <a:rPr lang="sl-SI" dirty="0" err="1" smtClean="0"/>
              <a:t>Fit</a:t>
            </a:r>
            <a:r>
              <a:rPr lang="sl-SI" dirty="0" smtClean="0"/>
              <a:t> igre. </a:t>
            </a:r>
            <a:endParaRPr lang="sl-SI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Okvirni načrt projektnega tedna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7175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</TotalTime>
  <Words>504</Words>
  <Application>Microsoft Office PowerPoint</Application>
  <PresentationFormat>Diaprojekcija na zaslonu (4:3)</PresentationFormat>
  <Paragraphs>44</Paragraphs>
  <Slides>11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1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3" baseType="lpstr">
      <vt:lpstr>Arial</vt:lpstr>
      <vt:lpstr>Office Theme</vt:lpstr>
      <vt:lpstr>Projekt Pogum     Vorančev festival Pogum     1. roditeljski sestanek 10. 9. 2019   Tim Pogum </vt:lpstr>
      <vt:lpstr>Projekt Pogum na OŠ Prežihovega Voranca Maribor</vt:lpstr>
      <vt:lpstr>Kaj smo delali v šolskem letu 2018/2019</vt:lpstr>
      <vt:lpstr>Utrinki TD in ND</vt:lpstr>
      <vt:lpstr>PowerPointova predstavitev</vt:lpstr>
      <vt:lpstr>PowerPointova predstavitev</vt:lpstr>
      <vt:lpstr>Ob tem smo razvijali naslednje kompetence podjetnosti:</vt:lpstr>
      <vt:lpstr>Načrtovanje v šolskem letu 2019/2020</vt:lpstr>
      <vt:lpstr>Okvirni načrt projektnega tedna</vt:lpstr>
      <vt:lpstr>PETEK   DAN DRUŽENJA IN GIBANJA VSEH GENERACIJ</vt:lpstr>
      <vt:lpstr>VABILO</vt:lpstr>
    </vt:vector>
  </TitlesOfParts>
  <Company>Zavod RS za šolstvo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Arial 26 pt, bold</dc:title>
  <dc:creator>Zvonka Kos</dc:creator>
  <cp:lastModifiedBy>Mojca Andrej</cp:lastModifiedBy>
  <cp:revision>45</cp:revision>
  <dcterms:created xsi:type="dcterms:W3CDTF">2017-08-16T10:43:35Z</dcterms:created>
  <dcterms:modified xsi:type="dcterms:W3CDTF">2019-09-09T08:38:37Z</dcterms:modified>
</cp:coreProperties>
</file>