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89" r:id="rId3"/>
    <p:sldId id="271" r:id="rId4"/>
    <p:sldId id="261" r:id="rId5"/>
    <p:sldId id="263" r:id="rId6"/>
    <p:sldId id="273" r:id="rId7"/>
    <p:sldId id="290" r:id="rId8"/>
    <p:sldId id="281" r:id="rId9"/>
    <p:sldId id="286" r:id="rId10"/>
    <p:sldId id="267" r:id="rId11"/>
    <p:sldId id="287" r:id="rId12"/>
    <p:sldId id="284" r:id="rId13"/>
    <p:sldId id="283" r:id="rId14"/>
    <p:sldId id="285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941"/>
    <a:srgbClr val="696969"/>
    <a:srgbClr val="717171"/>
    <a:srgbClr val="59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60"/>
  </p:normalViewPr>
  <p:slideViewPr>
    <p:cSldViewPr snapToGrid="0">
      <p:cViewPr varScale="1">
        <p:scale>
          <a:sx n="99" d="100"/>
          <a:sy n="99" d="100"/>
        </p:scale>
        <p:origin x="994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CEDD-D365-3E40-9750-1B58E5FD2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BE19-46F2-6941-B19E-B2378F5B3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3A5E-3C13-444A-947D-5E202B28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A356-B707-D148-BAF1-761B6603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CD6F-F3E2-9742-A95C-5A32443F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712-B8E5-5646-80CC-E9F30DC0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28593-2405-0A4C-A900-DE3B44F0B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D86C-0460-6149-A509-01662AAC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1B16-F88E-1744-94C4-09A8EF5A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78CAB-7C46-D349-9020-2798107E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05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EEFAB7-0CD7-7A43-AE24-CB2514BFA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2373C-60FF-9C42-8552-6FDCF566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5CD03-E6E8-FE46-B0FD-0D104CCA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FC3DF-7945-7C42-ADDC-8F9FC58A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BDAFA-8535-3A44-9842-28DCA042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05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CAC4C5-5089-F54A-AE20-AB3C95CC4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59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9389E6-34B6-F648-9312-EA66166495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BD50E-654D-B949-B1BC-C447B36D9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3"/>
            <a:ext cx="914015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/>
          <a:lstStyle>
            <a:lvl1pPr>
              <a:buClr>
                <a:srgbClr val="A01941"/>
              </a:buClr>
              <a:defRPr sz="2400"/>
            </a:lvl1pPr>
            <a:lvl2pPr>
              <a:buClr>
                <a:srgbClr val="A01941"/>
              </a:buClr>
              <a:defRPr sz="2000"/>
            </a:lvl2pPr>
            <a:lvl3pPr>
              <a:buClr>
                <a:srgbClr val="A01941"/>
              </a:buClr>
              <a:defRPr sz="1800"/>
            </a:lvl3pPr>
            <a:lvl4pPr>
              <a:buClr>
                <a:srgbClr val="A01941"/>
              </a:buClr>
              <a:defRPr sz="1600"/>
            </a:lvl4pPr>
            <a:lvl5pPr>
              <a:buClr>
                <a:srgbClr val="A01941"/>
              </a:buClr>
              <a:defRPr sz="1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2D4D0B-0DA4-3E42-AF3E-2BB4852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88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A0194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0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4E256-6C28-C443-AD96-9BCEC27B7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/>
          <a:lstStyle>
            <a:lvl1pPr>
              <a:buClr>
                <a:srgbClr val="A01941"/>
              </a:buClr>
              <a:defRPr sz="2400"/>
            </a:lvl1pPr>
            <a:lvl2pPr>
              <a:buClr>
                <a:srgbClr val="A01941"/>
              </a:buClr>
              <a:defRPr sz="2000"/>
            </a:lvl2pPr>
            <a:lvl3pPr>
              <a:buClr>
                <a:srgbClr val="A01941"/>
              </a:buClr>
              <a:defRPr sz="1800"/>
            </a:lvl3pPr>
            <a:lvl4pPr>
              <a:buClr>
                <a:srgbClr val="A01941"/>
              </a:buClr>
              <a:defRPr sz="1600"/>
            </a:lvl4pPr>
            <a:lvl5pPr>
              <a:buClr>
                <a:srgbClr val="A01941"/>
              </a:buClr>
              <a:defRPr sz="1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2D4D0B-0DA4-3E42-AF3E-2BB4852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88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A0194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6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71EB-4198-AD48-85F9-BBD67AE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99D3-5522-8F43-88E2-19B5A452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C90D2-99EC-A842-848A-2FC9AA77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2080C-8DDF-BC45-A4D8-B591E14B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4C95F-664A-D94B-B753-F0A86ED3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17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403-E796-6B47-A806-5BA6AAF1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79596-E994-4447-B113-24ABEDFF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6F0C8-0DF0-D84A-ADF5-58889226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AA9F6-559F-4246-9272-4518D79E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89B76-9C43-1D4D-A555-6C645E30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45D1-6910-D540-9C7F-02D718BB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9AE2-7F0A-DE41-BD32-70654FDD9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D5AE5-3869-F24E-96B0-A4598E5A6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087CC-ECA9-9D4D-BDE0-72AA38A6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52E76-86BF-B54E-84C1-E8CB8CAD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FD6E0-59C3-1248-B223-C448C1DC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6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14BB-EFB1-E549-8ADC-974CD1A2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154D-E1AA-C446-83A9-7608C466D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60955-79F2-0646-B44F-6E03CB698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8202A-F443-3F41-B7EC-32AB8BEA2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C4ACB-54DB-B64A-86C0-39ABF9074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88BB2-F0DD-B343-9512-CB00BE09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6CC-C096-6D4B-B41C-A05E7869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9020A-AB4E-3F43-AEDF-07F93E1E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17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7627-4308-3544-B1AF-07DFF46F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39B71-BC15-D84C-9DE8-01266204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5D06-1074-D942-BBDE-77BE5177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E0206-538B-FF40-B554-02B9946B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2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1183B-F9C1-5643-9687-84D1C8E2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9EEBD-A499-EA4D-84BF-CD34D7E7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7DF84-E8A7-9442-A563-48A0FAB6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564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55F8-22AE-D840-B809-EB9960F1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1C871-C901-1940-8124-4F394F20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3C7CC-136B-6C4B-81DF-B66C00CE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43CDC-172C-404E-A6D5-9272C2D6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BC9AA-8E60-B348-BC3C-D5B9C99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6765D-2272-FC48-875F-FF390F7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3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C73A-D1C0-7D4D-A98F-79A6197E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9E708-1DE0-9A4F-84E3-765CA3DE7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F2B00-9EAB-F447-AD16-D731AE713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26C76-580C-134A-903F-3896CEA0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2281D-60C9-A44C-8A6D-335B772D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63819-9664-134D-9F86-23685E4A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18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7BF4B-DFA1-E34A-B3BE-4DC6CDD9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2B8B1-975C-BD44-96F4-6218EB4F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3E1D-29A9-0C46-A8DF-CD1B8306E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11. 02. 2020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D997-0C64-8D47-8174-ACD5A8509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F6B6-DC1A-0542-A463-E60AA249A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9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  <p:sldLayoutId id="21474836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idx="4294967295"/>
          </p:nvPr>
        </p:nvSpPr>
        <p:spPr>
          <a:xfrm>
            <a:off x="3742465" y="829277"/>
            <a:ext cx="4815190" cy="4812075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sl-SI" sz="28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Pogum </a:t>
            </a:r>
            <a: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1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1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Evalvacija dela v šolskem letu 2019/2020</a:t>
            </a:r>
            <a:br>
              <a:rPr lang="sl-SI" sz="22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načrti</a:t>
            </a:r>
            <a:r>
              <a:rPr lang="sl-SI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roditeljski sestanek</a:t>
            </a:r>
            <a:b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</a:t>
            </a:r>
            <a:b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dirty="0" smtClean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Pogum</a:t>
            </a:r>
            <a: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200" b="1" dirty="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smtClean="0"/>
              <a:t>Končno smo dočakali petek, ko se je zgodil Prežihov festival Poguma!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664672"/>
            <a:ext cx="7886700" cy="91188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Prežihov </a:t>
            </a:r>
            <a:r>
              <a:rPr lang="sl-SI" dirty="0"/>
              <a:t>festival </a:t>
            </a:r>
            <a:r>
              <a:rPr lang="sl-SI" dirty="0" smtClean="0"/>
              <a:t>Poguma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4" y="2363077"/>
            <a:ext cx="4729656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63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Odmevali smo v dnevniku Večer …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20879"/>
              </p:ext>
            </p:extLst>
          </p:nvPr>
        </p:nvGraphicFramePr>
        <p:xfrm>
          <a:off x="1534510" y="1828800"/>
          <a:ext cx="5833241" cy="694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Acrobat Document" r:id="rId3" imgW="5629225" imgH="7972425" progId="AcroExch.Document.DC">
                  <p:embed/>
                </p:oleObj>
              </mc:Choice>
              <mc:Fallback>
                <p:oleObj name="Acrobat Document" r:id="rId3" imgW="5629225" imgH="79724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4510" y="1828800"/>
                        <a:ext cx="5833241" cy="6942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777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IZMENJAVA OBLAČIL, IGRAČ, KNJIG … ponovitev spomladi!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Izvedli smo Pogumno odločitev: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29" y="2488762"/>
            <a:ext cx="7031421" cy="34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0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187" y="2656425"/>
            <a:ext cx="4489718" cy="2182501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Nastali so Pogumni </a:t>
            </a:r>
            <a:r>
              <a:rPr lang="sl-SI" dirty="0" err="1" smtClean="0"/>
              <a:t>SamoRastniki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9320" y="2608956"/>
            <a:ext cx="4304977" cy="20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87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94166" y="1534510"/>
            <a:ext cx="4821199" cy="4025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 aprilu nas bo obiskal pisatelj Milan Dekleva.</a:t>
            </a:r>
          </a:p>
          <a:p>
            <a:pPr marL="0" indent="0">
              <a:buNone/>
            </a:pPr>
            <a:r>
              <a:rPr lang="sl-SI" b="1" dirty="0" smtClean="0"/>
              <a:t>Povabili bomo še</a:t>
            </a:r>
            <a:r>
              <a:rPr lang="sl-SI" dirty="0" smtClean="0"/>
              <a:t>:</a:t>
            </a:r>
          </a:p>
          <a:p>
            <a:r>
              <a:rPr lang="sl-SI" dirty="0" smtClean="0"/>
              <a:t>politika</a:t>
            </a:r>
          </a:p>
          <a:p>
            <a:r>
              <a:rPr lang="sl-SI" dirty="0" smtClean="0"/>
              <a:t>umetnika</a:t>
            </a:r>
          </a:p>
          <a:p>
            <a:r>
              <a:rPr lang="sl-SI" dirty="0" smtClean="0"/>
              <a:t>športnika …</a:t>
            </a:r>
          </a:p>
          <a:p>
            <a:pPr marL="0" indent="0">
              <a:buNone/>
            </a:pPr>
            <a:r>
              <a:rPr lang="sl-SI" dirty="0" smtClean="0"/>
              <a:t>…</a:t>
            </a:r>
          </a:p>
          <a:p>
            <a:pPr marL="0" indent="0">
              <a:buNone/>
            </a:pPr>
            <a:r>
              <a:rPr lang="sl-SI" dirty="0"/>
              <a:t>d</a:t>
            </a:r>
            <a:r>
              <a:rPr lang="sl-SI" dirty="0" smtClean="0"/>
              <a:t>a nam še oni kaj povejo </a:t>
            </a:r>
          </a:p>
          <a:p>
            <a:pPr marL="0" indent="0">
              <a:buNone/>
            </a:pPr>
            <a:r>
              <a:rPr lang="sl-SI" dirty="0"/>
              <a:t>o</a:t>
            </a:r>
            <a:r>
              <a:rPr lang="sl-SI" dirty="0" smtClean="0"/>
              <a:t> pogumu in podjetnosti!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Načrtujemo še dejavnosti … v sklopu projekta Pogum</a:t>
            </a:r>
            <a:endParaRPr lang="sl-SI" dirty="0"/>
          </a:p>
        </p:txBody>
      </p:sp>
      <p:pic>
        <p:nvPicPr>
          <p:cNvPr id="2052" name="Picture 4" descr="Image result for milan deklev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73" y="2216395"/>
            <a:ext cx="3995031" cy="26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94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28650" y="1277008"/>
            <a:ext cx="7886700" cy="4521494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rgbClr val="7030A0"/>
                </a:solidFill>
              </a:rPr>
              <a:t>P</a:t>
            </a:r>
            <a:r>
              <a:rPr lang="sl-SI" dirty="0"/>
              <a:t> – pogumen</a:t>
            </a:r>
          </a:p>
          <a:p>
            <a:pPr marL="0" indent="0">
              <a:buNone/>
            </a:pPr>
            <a:r>
              <a:rPr lang="sl-SI" b="1" dirty="0">
                <a:solidFill>
                  <a:srgbClr val="7030A0"/>
                </a:solidFill>
              </a:rPr>
              <a:t>O</a:t>
            </a:r>
            <a:r>
              <a:rPr lang="sl-SI" dirty="0"/>
              <a:t> – ozaveščen</a:t>
            </a:r>
          </a:p>
          <a:p>
            <a:pPr marL="0" indent="0">
              <a:buNone/>
            </a:pPr>
            <a:r>
              <a:rPr lang="sl-SI" b="1" dirty="0">
                <a:solidFill>
                  <a:srgbClr val="7030A0"/>
                </a:solidFill>
              </a:rPr>
              <a:t>G</a:t>
            </a:r>
            <a:r>
              <a:rPr lang="sl-SI" dirty="0"/>
              <a:t> – genialen</a:t>
            </a:r>
          </a:p>
          <a:p>
            <a:pPr marL="0" indent="0">
              <a:buNone/>
            </a:pPr>
            <a:r>
              <a:rPr lang="sl-SI" b="1" dirty="0">
                <a:solidFill>
                  <a:srgbClr val="7030A0"/>
                </a:solidFill>
              </a:rPr>
              <a:t>U</a:t>
            </a:r>
            <a:r>
              <a:rPr lang="sl-SI" dirty="0"/>
              <a:t> – umetniški</a:t>
            </a:r>
          </a:p>
          <a:p>
            <a:pPr marL="0" indent="0">
              <a:buNone/>
            </a:pPr>
            <a:r>
              <a:rPr lang="sl-SI" b="1" dirty="0">
                <a:solidFill>
                  <a:srgbClr val="7030A0"/>
                </a:solidFill>
              </a:rPr>
              <a:t>M</a:t>
            </a:r>
            <a:r>
              <a:rPr lang="sl-SI" dirty="0"/>
              <a:t> – miroljuben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Jaka </a:t>
            </a:r>
            <a:r>
              <a:rPr lang="sl-SI" dirty="0"/>
              <a:t>Ravnik, 6. a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POGUM – kakšen je </a:t>
            </a:r>
            <a:r>
              <a:rPr lang="sl-SI" dirty="0" err="1" smtClean="0"/>
              <a:t>prežihovec</a:t>
            </a:r>
            <a:r>
              <a:rPr lang="sl-SI" dirty="0" smtClean="0"/>
              <a:t>?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632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b="1" dirty="0"/>
              <a:t>Razvijanje odgovornosti za življenje v šolskih </a:t>
            </a:r>
            <a:r>
              <a:rPr lang="sl-SI" sz="2800" b="1" dirty="0" smtClean="0"/>
              <a:t>prostorih</a:t>
            </a:r>
          </a:p>
          <a:p>
            <a:pPr marL="0" indent="0" algn="ctr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dirty="0" smtClean="0"/>
              <a:t>V lanskem šolskem letu smo urejali šolske prostore in razvijali nove strategije pouka.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V tem šolskem letu želimo dati tem prostorom vsebino, ob tem pa prevzeti odgovornost, da dejavnosti izvajamo z razvijanjem kompetenc podjetnosti. Le-te skušamo vpeljevati tudi v redni pouk pri posameznih urah. 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Raziskovalno vprašanje oziroma naš izziv v šolskem letu 2019/2020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2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306247"/>
            <a:ext cx="7561886" cy="50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71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2D7A20-6E03-B148-823C-F7ECD2B0A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 tednu otroka smo v oktobru izvedli </a:t>
            </a:r>
            <a:r>
              <a:rPr lang="sl-SI" b="1" dirty="0" smtClean="0">
                <a:solidFill>
                  <a:srgbClr val="A01941"/>
                </a:solidFill>
              </a:rPr>
              <a:t>projektni teden </a:t>
            </a:r>
            <a:r>
              <a:rPr lang="sl-SI" dirty="0" smtClean="0"/>
              <a:t>Pogum, kjer so učenci razvijali vse kompetence podjetnosti: načrtovali so, si zastavili cilje, priskrbeli material, izpeljali dejavnost na vseh področjih in pripravili predstavitev za starše in učitelje. </a:t>
            </a:r>
          </a:p>
          <a:p>
            <a:endParaRPr lang="sl-SI" dirty="0"/>
          </a:p>
          <a:p>
            <a:r>
              <a:rPr lang="sl-SI" dirty="0"/>
              <a:t>Seznanili smo se z </a:t>
            </a:r>
            <a:r>
              <a:rPr lang="sl-SI" i="1" dirty="0"/>
              <a:t>8 krogi odličnosti</a:t>
            </a:r>
            <a:r>
              <a:rPr lang="sl-SI" dirty="0"/>
              <a:t> in </a:t>
            </a:r>
            <a:r>
              <a:rPr lang="sl-SI" i="1" dirty="0" smtClean="0"/>
              <a:t>črto odgovornosti</a:t>
            </a:r>
            <a:r>
              <a:rPr lang="sl-SI" dirty="0" smtClean="0"/>
              <a:t> ter </a:t>
            </a:r>
            <a:r>
              <a:rPr lang="sl-SI" dirty="0"/>
              <a:t>ob tem spoznali </a:t>
            </a:r>
            <a:r>
              <a:rPr lang="sl-SI" dirty="0" smtClean="0"/>
              <a:t>pomen </a:t>
            </a:r>
            <a:endParaRPr lang="sl-SI" dirty="0"/>
          </a:p>
          <a:p>
            <a:pPr marL="0" indent="0">
              <a:buNone/>
            </a:pPr>
            <a:r>
              <a:rPr lang="sl-SI" b="1" dirty="0" smtClean="0"/>
              <a:t>  ODGOVORNOSTI</a:t>
            </a:r>
            <a:r>
              <a:rPr lang="sl-SI" b="1" dirty="0"/>
              <a:t>.</a:t>
            </a:r>
            <a:endParaRPr lang="sl-SI" dirty="0" smtClean="0"/>
          </a:p>
          <a:p>
            <a:endParaRPr lang="sl-SI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61709A-827C-C74C-AD08-604A37C0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smo delali v šolskem letu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96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31687" y="365127"/>
            <a:ext cx="8183663" cy="911880"/>
          </a:xfrm>
        </p:spPr>
        <p:txBody>
          <a:bodyPr/>
          <a:lstStyle/>
          <a:p>
            <a:r>
              <a:rPr lang="sl-SI" dirty="0" smtClean="0"/>
              <a:t>Šport smo doživeli kot izziv …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87" y="2210649"/>
            <a:ext cx="3680789" cy="245385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3" y="3239494"/>
            <a:ext cx="2960114" cy="197341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331687" y="14665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Dan v tednu je bil tudi športno obarvan, saj smo obiskali teniški klub Branik, kjer smo se preizkusili v karateju, vaterpolu, tenisu, judu, smučanju, veslanju in ritmični gimnastiki. </a:t>
            </a:r>
          </a:p>
        </p:txBody>
      </p:sp>
    </p:spTree>
    <p:extLst>
      <p:ext uri="{BB962C8B-B14F-4D97-AF65-F5344CB8AC3E}">
        <p14:creationId xmlns:p14="http://schemas.microsoft.com/office/powerpoint/2010/main" val="1645293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l-SI" sz="5100" b="1" dirty="0"/>
              <a:t> </a:t>
            </a:r>
            <a:r>
              <a:rPr lang="sl-SI" sz="8000" dirty="0" smtClean="0"/>
              <a:t>so</a:t>
            </a:r>
            <a:r>
              <a:rPr lang="sl-SI" sz="8000" b="1" dirty="0" smtClean="0"/>
              <a:t> </a:t>
            </a:r>
            <a:r>
              <a:rPr lang="sl-SI" sz="8000" dirty="0"/>
              <a:t>p</a:t>
            </a:r>
            <a:r>
              <a:rPr lang="sl-SI" sz="8000" dirty="0" smtClean="0"/>
              <a:t>rvošolčki odigrali igro Muca Copatarica na obisku v šoli.</a:t>
            </a:r>
          </a:p>
          <a:p>
            <a:pPr marL="0" indent="0">
              <a:buNone/>
            </a:pPr>
            <a:endParaRPr lang="sl-SI" sz="6200" dirty="0" smtClean="0"/>
          </a:p>
          <a:p>
            <a:r>
              <a:rPr lang="sl-SI" sz="8000" dirty="0"/>
              <a:t>V drugem razredu so pokazali, kako dobro poznajo </a:t>
            </a:r>
            <a:r>
              <a:rPr lang="sl-SI" sz="8000" dirty="0" smtClean="0"/>
              <a:t>Mojco</a:t>
            </a:r>
          </a:p>
          <a:p>
            <a:pPr marL="0" indent="0">
              <a:buNone/>
            </a:pPr>
            <a:r>
              <a:rPr lang="sl-SI" sz="8000" dirty="0"/>
              <a:t> </a:t>
            </a:r>
            <a:r>
              <a:rPr lang="sl-SI" sz="8000" dirty="0" smtClean="0"/>
              <a:t> </a:t>
            </a:r>
            <a:r>
              <a:rPr lang="sl-SI" sz="8000" dirty="0" err="1"/>
              <a:t>Pokrajculjo</a:t>
            </a:r>
            <a:r>
              <a:rPr lang="sl-SI" sz="8000" dirty="0"/>
              <a:t> in </a:t>
            </a:r>
            <a:r>
              <a:rPr lang="sl-SI" sz="8000" dirty="0" err="1"/>
              <a:t>Sovico</a:t>
            </a:r>
            <a:r>
              <a:rPr lang="sl-SI" sz="8000" dirty="0"/>
              <a:t> Oko</a:t>
            </a:r>
            <a:r>
              <a:rPr lang="sl-SI" sz="8000" dirty="0" smtClean="0"/>
              <a:t>.</a:t>
            </a:r>
          </a:p>
          <a:p>
            <a:pPr marL="0" indent="0">
              <a:buNone/>
            </a:pPr>
            <a:endParaRPr lang="sl-SI" sz="5100" dirty="0" smtClean="0"/>
          </a:p>
          <a:p>
            <a:r>
              <a:rPr lang="sl-SI" sz="8000" dirty="0"/>
              <a:t>V 3. razredu so učenci pripravljali igro Rdeča kapica malo drugače</a:t>
            </a:r>
            <a:r>
              <a:rPr lang="sl-SI" sz="8000" dirty="0" smtClean="0"/>
              <a:t>.</a:t>
            </a:r>
          </a:p>
          <a:p>
            <a:pPr marL="0" indent="0">
              <a:buNone/>
            </a:pPr>
            <a:endParaRPr lang="sl-SI" sz="8000" dirty="0"/>
          </a:p>
          <a:p>
            <a:r>
              <a:rPr lang="sl-SI" sz="8000" dirty="0"/>
              <a:t>Četrtošolci so </a:t>
            </a:r>
            <a:r>
              <a:rPr lang="sl-SI" sz="8000" dirty="0" smtClean="0"/>
              <a:t>ustvarjali igrače </a:t>
            </a:r>
            <a:r>
              <a:rPr lang="sl-SI" sz="8000" dirty="0"/>
              <a:t>in družabne </a:t>
            </a:r>
            <a:r>
              <a:rPr lang="sl-SI" sz="8000" dirty="0" smtClean="0"/>
              <a:t>igre</a:t>
            </a:r>
            <a:r>
              <a:rPr lang="sl-SI" sz="8000" dirty="0"/>
              <a:t>. </a:t>
            </a:r>
            <a:r>
              <a:rPr lang="sl-SI" sz="8000" dirty="0" smtClean="0"/>
              <a:t>Potem </a:t>
            </a:r>
            <a:r>
              <a:rPr lang="sl-SI" sz="8000" dirty="0"/>
              <a:t>so se </a:t>
            </a:r>
          </a:p>
          <a:p>
            <a:pPr marL="0" indent="0">
              <a:buNone/>
            </a:pPr>
            <a:r>
              <a:rPr lang="sl-SI" sz="8000" dirty="0" smtClean="0"/>
              <a:t>   seveda </a:t>
            </a:r>
            <a:r>
              <a:rPr lang="sl-SI" sz="8000" dirty="0"/>
              <a:t>igrali</a:t>
            </a:r>
            <a:r>
              <a:rPr lang="sl-SI" sz="8000" dirty="0" smtClean="0"/>
              <a:t>!</a:t>
            </a:r>
          </a:p>
          <a:p>
            <a:pPr marL="0" indent="0">
              <a:buNone/>
            </a:pPr>
            <a:endParaRPr lang="sl-SI" sz="8000" dirty="0"/>
          </a:p>
          <a:p>
            <a:r>
              <a:rPr lang="sl-SI" sz="8000" dirty="0"/>
              <a:t>V 5. razredu so pripravljali nastop za starše. Nastopili so z </a:t>
            </a:r>
            <a:r>
              <a:rPr lang="sl-SI" sz="8000" dirty="0" smtClean="0"/>
              <a:t>dvema</a:t>
            </a:r>
          </a:p>
          <a:p>
            <a:pPr marL="0" indent="0">
              <a:buNone/>
            </a:pPr>
            <a:r>
              <a:rPr lang="sl-SI" sz="8000" dirty="0"/>
              <a:t> </a:t>
            </a:r>
            <a:r>
              <a:rPr lang="sl-SI" sz="8000" dirty="0" smtClean="0"/>
              <a:t>  dramatizacijama </a:t>
            </a:r>
            <a:r>
              <a:rPr lang="sl-SI" sz="8000" dirty="0"/>
              <a:t>in predstavitvijo talnih iger.</a:t>
            </a:r>
            <a:br>
              <a:rPr lang="sl-SI" sz="8000" dirty="0"/>
            </a:br>
            <a:r>
              <a:rPr lang="sl-SI" dirty="0"/>
              <a:t/>
            </a:r>
            <a:br>
              <a:rPr lang="sl-SI" dirty="0"/>
            </a:b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 razredni stopnji 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4479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4" y="365127"/>
            <a:ext cx="3254337" cy="21678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93" y="524454"/>
            <a:ext cx="3491407" cy="23276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6" y="2746956"/>
            <a:ext cx="3249667" cy="216644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27" y="3312075"/>
            <a:ext cx="3278787" cy="21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26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922175"/>
            <a:ext cx="7886700" cy="911880"/>
          </a:xfrm>
        </p:spPr>
        <p:txBody>
          <a:bodyPr>
            <a:noAutofit/>
          </a:bodyPr>
          <a:lstStyle/>
          <a:p>
            <a:r>
              <a:rPr lang="sl-SI" sz="2400" dirty="0"/>
              <a:t>Na predmetni stopnji … </a:t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endParaRPr lang="sl-SI" sz="2400" b="0" dirty="0">
              <a:solidFill>
                <a:schemeClr val="tx1"/>
              </a:solidFill>
            </a:endParaRPr>
          </a:p>
        </p:txBody>
      </p:sp>
      <p:sp>
        <p:nvSpPr>
          <p:cNvPr id="5" name="Naslov 2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sl-SI" sz="2500" dirty="0"/>
              <a:t>s</a:t>
            </a:r>
            <a:r>
              <a:rPr lang="sl-SI" sz="2500" dirty="0" smtClean="0"/>
              <a:t>o</a:t>
            </a:r>
            <a:r>
              <a:rPr lang="sl-SI" sz="2900" b="1" dirty="0" smtClean="0">
                <a:solidFill>
                  <a:srgbClr val="A01941"/>
                </a:solidFill>
              </a:rPr>
              <a:t> </a:t>
            </a:r>
            <a:r>
              <a:rPr lang="sl-SI" sz="2500" dirty="0" smtClean="0"/>
              <a:t>š</a:t>
            </a:r>
            <a:r>
              <a:rPr lang="sl-SI" sz="2500" b="0" dirty="0" smtClean="0">
                <a:solidFill>
                  <a:schemeClr val="tx1"/>
                </a:solidFill>
              </a:rPr>
              <a:t>estošolci reciklirali.</a:t>
            </a:r>
          </a:p>
          <a:p>
            <a:r>
              <a:rPr lang="sl-SI" sz="2500" dirty="0"/>
              <a:t>Sedmošolci so imeli Zabavno matematiko s </a:t>
            </a:r>
            <a:r>
              <a:rPr lang="sl-SI" sz="2500" dirty="0" smtClean="0"/>
              <a:t>čajanko</a:t>
            </a:r>
            <a:r>
              <a:rPr lang="sl-SI" sz="2500" dirty="0"/>
              <a:t>.</a:t>
            </a:r>
            <a:endParaRPr lang="sl-SI" sz="2500" dirty="0" smtClean="0"/>
          </a:p>
          <a:p>
            <a:r>
              <a:rPr lang="sl-SI" sz="2500" dirty="0"/>
              <a:t>Osmošolci so odigrali parodijo „Rabimo pravila</a:t>
            </a:r>
            <a:r>
              <a:rPr lang="sl-SI" sz="2500" dirty="0" smtClean="0"/>
              <a:t>“.</a:t>
            </a:r>
          </a:p>
          <a:p>
            <a:r>
              <a:rPr lang="sl-SI" sz="2500" dirty="0"/>
              <a:t>Otvorili smo razstavo Prežihova likovna </a:t>
            </a:r>
            <a:r>
              <a:rPr lang="sl-SI" sz="2500" dirty="0" smtClean="0"/>
              <a:t>dežela. </a:t>
            </a:r>
          </a:p>
          <a:p>
            <a:r>
              <a:rPr lang="sl-SI" sz="2500" dirty="0"/>
              <a:t>Najstarejši so ustvarjali časovni trak: Sprehod skozi zgodovino Slovenije.</a:t>
            </a:r>
            <a:br>
              <a:rPr lang="sl-SI" sz="2500" dirty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/>
            </a:r>
            <a:br>
              <a:rPr lang="sl-SI" sz="2800" dirty="0"/>
            </a:br>
            <a:endParaRPr lang="sl-SI" sz="2800" dirty="0" smtClean="0"/>
          </a:p>
          <a:p>
            <a:endParaRPr lang="sl-SI" sz="27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56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1" y="365127"/>
            <a:ext cx="3775264" cy="251684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42" y="365128"/>
            <a:ext cx="3775263" cy="25168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43" y="3027841"/>
            <a:ext cx="2093284" cy="366724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84" y="3407980"/>
            <a:ext cx="3289737" cy="21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78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328</Words>
  <Application>Microsoft Office PowerPoint</Application>
  <PresentationFormat>Diaprojekcija na zaslonu (4:3)</PresentationFormat>
  <Paragraphs>65</Paragraphs>
  <Slides>15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Office Theme</vt:lpstr>
      <vt:lpstr>Acrobat Document</vt:lpstr>
      <vt:lpstr>Projekt Pogum    Evalvacija dela v šolskem letu 2019/2020 in načrti   2. roditeljski sestanek 11. 2. 2020   Tim Pogum </vt:lpstr>
      <vt:lpstr>Raziskovalno vprašanje oziroma naš izziv v šolskem letu 2019/2020</vt:lpstr>
      <vt:lpstr>PowerPointova predstavitev</vt:lpstr>
      <vt:lpstr>Kaj smo delali v šolskem letu 2019/2020</vt:lpstr>
      <vt:lpstr>Šport smo doživeli kot izziv …</vt:lpstr>
      <vt:lpstr>Na razredni stopnji …</vt:lpstr>
      <vt:lpstr>PowerPointova predstavitev</vt:lpstr>
      <vt:lpstr>Na predmetni stopnji …   </vt:lpstr>
      <vt:lpstr>PowerPointova predstavitev</vt:lpstr>
      <vt:lpstr>Prežihov festival Poguma </vt:lpstr>
      <vt:lpstr>Odmevali smo v dnevniku Večer …</vt:lpstr>
      <vt:lpstr>Izvedli smo Pogumno odločitev:</vt:lpstr>
      <vt:lpstr>Nastali so Pogumni SamoRastniki</vt:lpstr>
      <vt:lpstr>Načrtujemo še dejavnosti … v sklopu projekta Pogum</vt:lpstr>
      <vt:lpstr>POGUM – kakšen je prežihovec? 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Mojca Andrej</cp:lastModifiedBy>
  <cp:revision>108</cp:revision>
  <dcterms:created xsi:type="dcterms:W3CDTF">2017-08-16T10:43:35Z</dcterms:created>
  <dcterms:modified xsi:type="dcterms:W3CDTF">2020-02-11T08:32:34Z</dcterms:modified>
</cp:coreProperties>
</file>