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8" r:id="rId4"/>
    <p:sldId id="259" r:id="rId5"/>
    <p:sldId id="260" r:id="rId6"/>
    <p:sldId id="257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30" autoAdjust="0"/>
    <p:restoredTop sz="94660"/>
  </p:normalViewPr>
  <p:slideViewPr>
    <p:cSldViewPr snapToGrid="0">
      <p:cViewPr varScale="1">
        <p:scale>
          <a:sx n="61" d="100"/>
          <a:sy n="61" d="100"/>
        </p:scale>
        <p:origin x="7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59C7F-9812-4728-A2D3-DB09CA951D6E}" type="datetimeFigureOut">
              <a:rPr lang="sl-SI" smtClean="0"/>
              <a:t>25.5.2020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D65C8-A7DC-48BB-A992-E65403B455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7066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59C7F-9812-4728-A2D3-DB09CA951D6E}" type="datetimeFigureOut">
              <a:rPr lang="sl-SI" smtClean="0"/>
              <a:t>25.5.2020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D65C8-A7DC-48BB-A992-E65403B455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10920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59C7F-9812-4728-A2D3-DB09CA951D6E}" type="datetimeFigureOut">
              <a:rPr lang="sl-SI" smtClean="0"/>
              <a:t>25.5.2020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D65C8-A7DC-48BB-A992-E65403B455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34517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59C7F-9812-4728-A2D3-DB09CA951D6E}" type="datetimeFigureOut">
              <a:rPr lang="sl-SI" smtClean="0"/>
              <a:t>25.5.2020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D65C8-A7DC-48BB-A992-E65403B455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999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59C7F-9812-4728-A2D3-DB09CA951D6E}" type="datetimeFigureOut">
              <a:rPr lang="sl-SI" smtClean="0"/>
              <a:t>25.5.2020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D65C8-A7DC-48BB-A992-E65403B455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18787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59C7F-9812-4728-A2D3-DB09CA951D6E}" type="datetimeFigureOut">
              <a:rPr lang="sl-SI" smtClean="0"/>
              <a:t>25.5.2020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D65C8-A7DC-48BB-A992-E65403B455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08604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59C7F-9812-4728-A2D3-DB09CA951D6E}" type="datetimeFigureOut">
              <a:rPr lang="sl-SI" smtClean="0"/>
              <a:t>25.5.2020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D65C8-A7DC-48BB-A992-E65403B455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0503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59C7F-9812-4728-A2D3-DB09CA951D6E}" type="datetimeFigureOut">
              <a:rPr lang="sl-SI" smtClean="0"/>
              <a:t>25.5.2020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D65C8-A7DC-48BB-A992-E65403B455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97148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59C7F-9812-4728-A2D3-DB09CA951D6E}" type="datetimeFigureOut">
              <a:rPr lang="sl-SI" smtClean="0"/>
              <a:t>25.5.2020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D65C8-A7DC-48BB-A992-E65403B455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66945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59C7F-9812-4728-A2D3-DB09CA951D6E}" type="datetimeFigureOut">
              <a:rPr lang="sl-SI" smtClean="0"/>
              <a:t>25.5.2020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D65C8-A7DC-48BB-A992-E65403B455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96391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59C7F-9812-4728-A2D3-DB09CA951D6E}" type="datetimeFigureOut">
              <a:rPr lang="sl-SI" smtClean="0"/>
              <a:t>25.5.2020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D65C8-A7DC-48BB-A992-E65403B455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70325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59C7F-9812-4728-A2D3-DB09CA951D6E}" type="datetimeFigureOut">
              <a:rPr lang="sl-SI" smtClean="0"/>
              <a:t>25.5.2020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D65C8-A7DC-48BB-A992-E65403B455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8399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err="1"/>
              <a:t>Achtung</a:t>
            </a:r>
            <a:r>
              <a:rPr lang="sl-SI" dirty="0"/>
              <a:t>, </a:t>
            </a:r>
            <a:r>
              <a:rPr lang="sl-SI" dirty="0" err="1"/>
              <a:t>wir</a:t>
            </a:r>
            <a:r>
              <a:rPr lang="sl-SI" dirty="0"/>
              <a:t> </a:t>
            </a:r>
            <a:r>
              <a:rPr lang="sl-SI" dirty="0" err="1"/>
              <a:t>kochen</a:t>
            </a:r>
            <a:r>
              <a:rPr lang="sl-SI" dirty="0"/>
              <a:t>!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9383" y="56714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4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3120" y="4939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0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1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8617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0057" y="58020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4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9028" y="367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9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6595" y="5384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7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9451" y="23273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49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171" y="59849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5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10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9906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7806" y="5318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0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9245" y="43782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5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70868" y="55669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6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5852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6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74972" y="1491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4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2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7646" y="59849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2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5</Words>
  <Application>Microsoft Office PowerPoint</Application>
  <PresentationFormat>Širokozaslonsko</PresentationFormat>
  <Paragraphs>1</Paragraphs>
  <Slides>17</Slides>
  <Notes>0</Notes>
  <HiddenSlides>0</HiddenSlides>
  <MMClips>16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Officeova tema</vt:lpstr>
      <vt:lpstr>Achtung, wir kochen!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Achtung, wir kochen!</dc:title>
  <dc:creator>jadrankazaletelj</dc:creator>
  <cp:lastModifiedBy>Jadranka Zaletelj</cp:lastModifiedBy>
  <cp:revision>6</cp:revision>
  <dcterms:created xsi:type="dcterms:W3CDTF">2014-11-21T08:42:04Z</dcterms:created>
  <dcterms:modified xsi:type="dcterms:W3CDTF">2020-05-25T06:57:36Z</dcterms:modified>
</cp:coreProperties>
</file>