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13F96AE-70BC-4FD8-BA8C-7B7EE0397286}">
          <p14:sldIdLst>
            <p14:sldId id="256"/>
            <p14:sldId id="258"/>
            <p14:sldId id="257"/>
            <p14:sldId id="259"/>
            <p14:sldId id="260"/>
            <p14:sldId id="261"/>
            <p14:sldId id="262"/>
            <p14:sldId id="263"/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56449-C68F-44B6-B2B7-E7D7ACB29D7F}" type="datetimeFigureOut">
              <a:rPr lang="sl-SI" smtClean="0"/>
              <a:t>25.5.2020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136CD-CB8A-4E07-B8E9-DA2C023726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48047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56449-C68F-44B6-B2B7-E7D7ACB29D7F}" type="datetimeFigureOut">
              <a:rPr lang="sl-SI" smtClean="0"/>
              <a:t>25.5.2020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136CD-CB8A-4E07-B8E9-DA2C023726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30356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56449-C68F-44B6-B2B7-E7D7ACB29D7F}" type="datetimeFigureOut">
              <a:rPr lang="sl-SI" smtClean="0"/>
              <a:t>25.5.2020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136CD-CB8A-4E07-B8E9-DA2C023726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2063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56449-C68F-44B6-B2B7-E7D7ACB29D7F}" type="datetimeFigureOut">
              <a:rPr lang="sl-SI" smtClean="0"/>
              <a:t>25.5.2020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136CD-CB8A-4E07-B8E9-DA2C023726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06753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56449-C68F-44B6-B2B7-E7D7ACB29D7F}" type="datetimeFigureOut">
              <a:rPr lang="sl-SI" smtClean="0"/>
              <a:t>25.5.2020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136CD-CB8A-4E07-B8E9-DA2C023726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39053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56449-C68F-44B6-B2B7-E7D7ACB29D7F}" type="datetimeFigureOut">
              <a:rPr lang="sl-SI" smtClean="0"/>
              <a:t>25.5.2020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136CD-CB8A-4E07-B8E9-DA2C023726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9821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56449-C68F-44B6-B2B7-E7D7ACB29D7F}" type="datetimeFigureOut">
              <a:rPr lang="sl-SI" smtClean="0"/>
              <a:t>25.5.2020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136CD-CB8A-4E07-B8E9-DA2C023726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04776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56449-C68F-44B6-B2B7-E7D7ACB29D7F}" type="datetimeFigureOut">
              <a:rPr lang="sl-SI" smtClean="0"/>
              <a:t>25.5.2020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136CD-CB8A-4E07-B8E9-DA2C023726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60258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56449-C68F-44B6-B2B7-E7D7ACB29D7F}" type="datetimeFigureOut">
              <a:rPr lang="sl-SI" smtClean="0"/>
              <a:t>25.5.2020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136CD-CB8A-4E07-B8E9-DA2C023726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09043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56449-C68F-44B6-B2B7-E7D7ACB29D7F}" type="datetimeFigureOut">
              <a:rPr lang="sl-SI" smtClean="0"/>
              <a:t>25.5.2020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136CD-CB8A-4E07-B8E9-DA2C023726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16209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56449-C68F-44B6-B2B7-E7D7ACB29D7F}" type="datetimeFigureOut">
              <a:rPr lang="sl-SI" smtClean="0"/>
              <a:t>25.5.2020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136CD-CB8A-4E07-B8E9-DA2C023726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59090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56449-C68F-44B6-B2B7-E7D7ACB29D7F}" type="datetimeFigureOut">
              <a:rPr lang="sl-SI" smtClean="0"/>
              <a:t>25.5.2020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136CD-CB8A-4E07-B8E9-DA2C023726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9393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0.png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5.jpeg"/><Relationship Id="rId5" Type="http://schemas.openxmlformats.org/officeDocument/2006/relationships/image" Target="../media/image4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7.jpe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27462" y="788259"/>
            <a:ext cx="10437223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sl-SI" sz="6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DER FROSCHKÖNIG </a:t>
            </a:r>
            <a:endParaRPr kumimoji="0" lang="de-DE" altLang="sl-SI" sz="6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034" y="2802248"/>
            <a:ext cx="3252651" cy="3999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510028" y="2155917"/>
            <a:ext cx="927208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sl-SI" sz="3600" b="1" i="0" u="none" strike="noStrike" cap="none" normalizeH="0" baseline="0" dirty="0">
                <a:ln>
                  <a:noFill/>
                </a:ln>
                <a:solidFill>
                  <a:srgbClr val="538135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EIN M</a:t>
            </a:r>
            <a:r>
              <a:rPr kumimoji="0" lang="de-DE" altLang="sl-SI" sz="3600" b="1" i="0" u="none" strike="noStrike" cap="none" normalizeH="0" baseline="0" dirty="0">
                <a:ln>
                  <a:noFill/>
                </a:ln>
                <a:solidFill>
                  <a:srgbClr val="5381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Ä</a:t>
            </a:r>
            <a:r>
              <a:rPr kumimoji="0" lang="de-DE" altLang="sl-SI" sz="3600" b="1" i="0" u="none" strike="noStrike" cap="none" normalizeH="0" baseline="0" dirty="0">
                <a:ln>
                  <a:noFill/>
                </a:ln>
                <a:solidFill>
                  <a:srgbClr val="538135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RCHEN DER BR</a:t>
            </a:r>
            <a:r>
              <a:rPr kumimoji="0" lang="de-DE" altLang="sl-SI" sz="3600" b="1" i="0" u="none" strike="noStrike" cap="none" normalizeH="0" baseline="0" dirty="0">
                <a:ln>
                  <a:noFill/>
                </a:ln>
                <a:solidFill>
                  <a:srgbClr val="5381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Ü</a:t>
            </a:r>
            <a:r>
              <a:rPr kumimoji="0" lang="de-DE" altLang="sl-SI" sz="3600" b="1" i="0" u="none" strike="noStrike" cap="none" normalizeH="0" baseline="0" dirty="0">
                <a:ln>
                  <a:noFill/>
                </a:ln>
                <a:solidFill>
                  <a:srgbClr val="538135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DER GRIMM</a:t>
            </a:r>
            <a:endParaRPr kumimoji="0" lang="de-DE" altLang="sl-SI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76400" y="48021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85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2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9874" y="186303"/>
            <a:ext cx="2312126" cy="231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Slika 7" descr="Rezultat iskanja slik za clip art prince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223" y="1230575"/>
            <a:ext cx="1186264" cy="211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Slika 8" descr="Rezultat iskanja slik za clip art goldene kuge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176" y="3636464"/>
            <a:ext cx="1092411" cy="119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145869" y="660416"/>
            <a:ext cx="99030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sl-SI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Der K</a:t>
            </a:r>
            <a:r>
              <a:rPr kumimoji="0" lang="de-DE" altLang="sl-SI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ö</a:t>
            </a:r>
            <a:r>
              <a:rPr kumimoji="0" lang="de-DE" altLang="sl-SI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nig wohnt mit seiner Familie in einem sch</a:t>
            </a:r>
            <a:r>
              <a:rPr kumimoji="0" lang="de-DE" altLang="sl-SI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ö</a:t>
            </a:r>
            <a:r>
              <a:rPr kumimoji="0" lang="de-DE" altLang="sl-SI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nen Schloss. </a:t>
            </a:r>
            <a:endParaRPr kumimoji="0" lang="de-DE" altLang="sl-SI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161623" y="2036764"/>
            <a:ext cx="835555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sl-SI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Seine kleine Tochter ist eine sehr sch</a:t>
            </a:r>
            <a:r>
              <a:rPr kumimoji="0" lang="de-DE" altLang="sl-SI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ö</a:t>
            </a:r>
            <a:r>
              <a:rPr kumimoji="0" lang="de-DE" altLang="sl-SI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 Prinzessin. </a:t>
            </a:r>
            <a:endParaRPr kumimoji="0" lang="de-DE" altLang="sl-SI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420604" y="3672085"/>
            <a:ext cx="769845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sl-SI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sl-SI" altLang="sl-SI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sl-SI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 liebsten spielt sie mit einer goldenen Kugel. </a:t>
            </a:r>
            <a:endParaRPr kumimoji="0" lang="de-DE" altLang="sl-SI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838200" y="537781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420604" y="5771661"/>
            <a:ext cx="57903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sl-SI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ist Sommer und es ist sehr hei</a:t>
            </a:r>
            <a:r>
              <a:rPr kumimoji="0" lang="de-DE" altLang="sl-SI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ß</a:t>
            </a:r>
            <a:r>
              <a:rPr kumimoji="0" lang="de-DE" altLang="sl-SI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de-DE" altLang="sl-SI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63" name="Picture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412" y="5048433"/>
            <a:ext cx="1446455" cy="144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2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1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938" y="132572"/>
            <a:ext cx="2462757" cy="162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538" y="2112169"/>
            <a:ext cx="2154077" cy="143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9492" y="3205174"/>
            <a:ext cx="1257330" cy="1371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69035" y="771795"/>
            <a:ext cx="64588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sl-SI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Prinzessin spielt jeden Tag im Wald. </a:t>
            </a:r>
            <a:endParaRPr kumimoji="0" lang="de-DE" altLang="sl-SI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69035" y="2239059"/>
            <a:ext cx="508446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sl-SI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en-US" altLang="sl-SI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sl-SI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 Wald ist ein alter Brunnen.  </a:t>
            </a:r>
            <a:endParaRPr kumimoji="0" lang="de-DE" altLang="sl-SI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58253" y="3786307"/>
            <a:ext cx="979999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sl-SI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en-US" altLang="sl-SI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sl-SI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kleine Königstochter spielt dort mit ihrer goldenen Kugel. </a:t>
            </a:r>
            <a:endParaRPr kumimoji="0" lang="de-DE" altLang="sl-SI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25622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358253" y="5434643"/>
            <a:ext cx="109285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sl-SI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Eines Tages fällt die Goldkugel in den Brunnen. Die Prinzessin weint. </a:t>
            </a:r>
            <a:endParaRPr kumimoji="0" lang="de-DE" altLang="sl-SI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80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674" y="5062598"/>
            <a:ext cx="737478" cy="94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953589" y="638209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080674" y="6393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379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99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2497" y="215539"/>
            <a:ext cx="2003787" cy="166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2497" y="2924175"/>
            <a:ext cx="1923288" cy="135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598" y="4271487"/>
            <a:ext cx="527522" cy="681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Picture 2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597" y="4530163"/>
            <a:ext cx="972793" cy="106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18951" y="719845"/>
            <a:ext cx="96735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sl-SI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Dann hört sie eine Stimme: “Was ist mit dir, K</a:t>
            </a:r>
            <a:r>
              <a:rPr kumimoji="0" lang="de-DE" altLang="sl-SI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ö</a:t>
            </a:r>
            <a:r>
              <a:rPr kumimoji="0" lang="de-DE" altLang="sl-SI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nigstochter?” </a:t>
            </a:r>
            <a:endParaRPr kumimoji="0" lang="de-DE" altLang="sl-SI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93224" y="2476874"/>
            <a:ext cx="1085579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sl-SI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Sie sieht im Wasser einen Frosch mit einem dicken, h</a:t>
            </a:r>
            <a:r>
              <a:rPr kumimoji="0" lang="de-DE" altLang="sl-SI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ä</a:t>
            </a:r>
            <a:r>
              <a:rPr kumimoji="0" lang="de-DE" altLang="sl-SI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sslichen Kopf. </a:t>
            </a:r>
            <a:endParaRPr kumimoji="0" lang="en-US" altLang="sl-SI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sl-S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93224" y="4491740"/>
            <a:ext cx="99878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sl-SI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Prinzessin sagt: “Ich weine      </a:t>
            </a:r>
            <a:r>
              <a:rPr kumimoji="0" lang="de-DE" altLang="sl-SI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ü</a:t>
            </a:r>
            <a:r>
              <a:rPr kumimoji="0" lang="de-DE" altLang="sl-SI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 meine goldene Kugel.” </a:t>
            </a:r>
            <a:endParaRPr kumimoji="0" lang="de-DE" altLang="sl-SI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24669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sl-SI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de-DE" altLang="sl-S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29241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pic>
        <p:nvPicPr>
          <p:cNvPr id="11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994390" y="58445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011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27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91886" y="529774"/>
            <a:ext cx="986245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sl-SI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Weine nicht. Ich finde deine Goldkugel.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altLang="sl-SI" sz="24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sl-SI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Aber dann sind wir Freunde!” sagt der Frosch.  </a:t>
            </a:r>
            <a:endParaRPr kumimoji="0" lang="de-DE" altLang="sl-SI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21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091" y="252895"/>
            <a:ext cx="1920240" cy="200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57646" y="243078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pic>
        <p:nvPicPr>
          <p:cNvPr id="5124" name="Slika 7" descr="Rezultat iskanja slik za clip art prince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9665" y="1893444"/>
            <a:ext cx="882874" cy="158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 Callout 28"/>
          <p:cNvSpPr>
            <a:spLocks noChangeArrowheads="1"/>
          </p:cNvSpPr>
          <p:nvPr/>
        </p:nvSpPr>
        <p:spPr bwMode="auto">
          <a:xfrm>
            <a:off x="10750732" y="595285"/>
            <a:ext cx="1441268" cy="1182964"/>
          </a:xfrm>
          <a:prstGeom prst="cloudCallout">
            <a:avLst>
              <a:gd name="adj1" fmla="val -20833"/>
              <a:gd name="adj2" fmla="val 62500"/>
            </a:avLst>
          </a:prstGeom>
          <a:solidFill>
            <a:srgbClr val="5B9BD5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Nein! </a:t>
            </a:r>
            <a:endParaRPr kumimoji="0" lang="sl-SI" altLang="sl-SI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91886" y="234605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91886" y="2110759"/>
            <a:ext cx="10823219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sl-SI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sl-SI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“Kein Problem!” sagt die Prinzessin.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sl-SI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Aber sie denkt: “Dummer Frosch! </a:t>
            </a:r>
            <a:r>
              <a:rPr kumimoji="0" lang="en-US" altLang="sl-SI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</a:t>
            </a:r>
            <a:r>
              <a:rPr kumimoji="0" lang="en-US" altLang="sl-SI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sl-SI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kann</a:t>
            </a:r>
            <a:r>
              <a:rPr kumimoji="0" lang="en-US" altLang="sl-SI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sl-SI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nicht</a:t>
            </a:r>
            <a:r>
              <a:rPr kumimoji="0" lang="en-US" altLang="sl-SI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sl-SI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mein</a:t>
            </a:r>
            <a:r>
              <a:rPr kumimoji="0" lang="en-US" altLang="sl-SI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Freund sein!”  </a:t>
            </a:r>
            <a:endParaRPr kumimoji="0" lang="en-US" altLang="sl-SI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sl-SI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</a:t>
            </a:r>
            <a:endParaRPr kumimoji="0" lang="en-US" altLang="sl-SI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sl-SI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</a:t>
            </a:r>
            <a:endParaRPr kumimoji="0" lang="en-US" altLang="sl-S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91886" y="394625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pic>
        <p:nvPicPr>
          <p:cNvPr id="5131" name="Picture 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090" y="3243602"/>
            <a:ext cx="1373319" cy="175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9640" y="5337824"/>
            <a:ext cx="1162218" cy="961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391886" y="4259128"/>
            <a:ext cx="88102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sl-SI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 Frosch bringt der kleinen Prinzessin die Goldkugel. </a:t>
            </a:r>
            <a:endParaRPr kumimoji="0" lang="de-DE" altLang="sl-SI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379529" y="5495330"/>
            <a:ext cx="892545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sl-SI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kumimoji="0" lang="en-US" altLang="sl-SI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sl-SI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Sie sagt: “Danke!” Sie freut sich und geht nach Hause.  </a:t>
            </a:r>
            <a:endParaRPr kumimoji="0" lang="de-DE" altLang="sl-SI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391886" y="581867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sl-SI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de-DE" altLang="sl-S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15105" y="53378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80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32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5235" y="1087342"/>
            <a:ext cx="849086" cy="131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" name="Picture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321" y="-42272"/>
            <a:ext cx="1577390" cy="244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31520" y="742227"/>
            <a:ext cx="802751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sl-SI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 nächsten Tag kommt der Frosch zum Schloss.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altLang="sl-SI" sz="24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sl-SI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 klopft an die Tür. </a:t>
            </a:r>
            <a:endParaRPr kumimoji="0" lang="de-DE" altLang="sl-SI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31520" y="2404292"/>
            <a:ext cx="727077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sl-SI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Dann ruft er laut: “Prinzessin, öffne die Tür!”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sl-SI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sl-SI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Prinzessin will nicht die Tür aufmachen. </a:t>
            </a:r>
            <a:endParaRPr kumimoji="0" lang="de-DE" altLang="sl-SI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150" name="Picture 3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2" y="4945984"/>
            <a:ext cx="1425212" cy="1437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0096" y="5529590"/>
            <a:ext cx="1881615" cy="121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71082" y="4421523"/>
            <a:ext cx="1251451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sl-SI" sz="24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 K</a:t>
            </a:r>
            <a:r>
              <a:rPr kumimoji="0" lang="de-DE" altLang="sl-SI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önig, ihr Vater, sagt: “Was man verspricht, das muss man auch halten.”   </a:t>
            </a:r>
            <a:endParaRPr kumimoji="0" lang="en-US" altLang="sl-SI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sl-SI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de-DE" altLang="sl-S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731520" y="5675254"/>
            <a:ext cx="1035059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sl-SI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kleine Königstochter öffnet die Tür. </a:t>
            </a:r>
            <a:r>
              <a:rPr kumimoji="0" lang="en-US" altLang="sl-SI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 </a:t>
            </a:r>
            <a:r>
              <a:rPr kumimoji="0" lang="en-US" altLang="sl-SI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Frosch</a:t>
            </a:r>
            <a:r>
              <a:rPr kumimoji="0" lang="en-US" altLang="sl-SI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sl-SI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hüpft</a:t>
            </a:r>
            <a:r>
              <a:rPr kumimoji="0" lang="en-US" altLang="sl-SI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herein.  </a:t>
            </a:r>
            <a:endParaRPr kumimoji="0" lang="en-US" altLang="sl-SI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sl-S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731520" y="643527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pic>
        <p:nvPicPr>
          <p:cNvPr id="11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676103" y="30541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74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58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316" y="1778404"/>
            <a:ext cx="2191381" cy="2364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" name="Picture 2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1612" y="4377460"/>
            <a:ext cx="1207410" cy="103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46521" y="714203"/>
            <a:ext cx="1095703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sl-SI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 will auf dem Tisch sitzen und aus dem Teller der Prinzessin essen. </a:t>
            </a:r>
            <a:endParaRPr kumimoji="0" lang="en-US" altLang="sl-SI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sl-S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045028" y="249799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sl-SI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sl-S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96395" y="3847514"/>
            <a:ext cx="856676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sl-SI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Nach dem Abendessen will er bei ihr im Bett schlafen.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sl-SI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sl-SI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sl-SI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Prinzessin ist wütend. Sie mag den Frosch nicht. </a:t>
            </a:r>
            <a:endParaRPr kumimoji="0" lang="de-DE" altLang="sl-SI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045028" y="426012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pic>
        <p:nvPicPr>
          <p:cNvPr id="7171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532" y="1422154"/>
            <a:ext cx="1201784" cy="121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10477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446521" y="687750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pic>
        <p:nvPicPr>
          <p:cNvPr id="1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07097" y="54087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79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3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98327" y="4151515"/>
            <a:ext cx="1114433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sl-SI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 Prinz erzählt der Prinzessin, das ihn eine böse Hexe verzauberte.  </a:t>
            </a:r>
            <a:endParaRPr kumimoji="0" lang="en-US" altLang="sl-SI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sl-SI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kumimoji="0" lang="de-DE" altLang="sl-S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193" name="Slika 23" descr="Rezultat iskanja slik za clipart wit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29051" y="4797846"/>
            <a:ext cx="1614754" cy="180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18457" y="381054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sl-SI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kumimoji="0" lang="en-US" altLang="sl-S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198327" y="2620320"/>
            <a:ext cx="85143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sl-SI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Der Frosch verwandelt sich in einen netten Prinzen. </a:t>
            </a:r>
            <a:endParaRPr kumimoji="0" lang="de-DE" altLang="sl-SI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26572" y="765959"/>
            <a:ext cx="104218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sl-SI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Sie hebt den Frosch und wirft ihn mit aller Kraft gegen die Wand. </a:t>
            </a:r>
            <a:endParaRPr kumimoji="0" lang="de-DE" altLang="sl-SI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9113" y="2482663"/>
            <a:ext cx="1134087" cy="113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Slika 18" descr="Rezultat iskanja slik za clipart princ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9674" y="2051599"/>
            <a:ext cx="1358754" cy="1929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464" y="248107"/>
            <a:ext cx="1246980" cy="1246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103109" y="52577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092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1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150" y="565150"/>
            <a:ext cx="5727700" cy="57277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710076" y="1859340"/>
            <a:ext cx="297389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600" b="1" dirty="0"/>
              <a:t>ENDE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29500886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345</Words>
  <Application>Microsoft Office PowerPoint</Application>
  <PresentationFormat>Širokozaslonsko</PresentationFormat>
  <Paragraphs>51</Paragraphs>
  <Slides>9</Slides>
  <Notes>0</Notes>
  <HiddenSlides>0</HiddenSlides>
  <MMClips>8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Verdana</vt:lpstr>
      <vt:lpstr>Office Theme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Helena Schulz</dc:creator>
  <cp:lastModifiedBy>Jadranka Zaletelj</cp:lastModifiedBy>
  <cp:revision>10</cp:revision>
  <dcterms:created xsi:type="dcterms:W3CDTF">2020-05-09T14:27:10Z</dcterms:created>
  <dcterms:modified xsi:type="dcterms:W3CDTF">2020-05-25T06:58:22Z</dcterms:modified>
</cp:coreProperties>
</file>