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62" r:id="rId3"/>
    <p:sldId id="267" r:id="rId4"/>
    <p:sldId id="268" r:id="rId5"/>
    <p:sldId id="269" r:id="rId6"/>
    <p:sldId id="27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696969"/>
    <a:srgbClr val="717171"/>
    <a:srgbClr val="595A59"/>
    <a:srgbClr val="A019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 autoAdjust="0"/>
    <p:restoredTop sz="94660"/>
  </p:normalViewPr>
  <p:slideViewPr>
    <p:cSldViewPr snapToGrid="0">
      <p:cViewPr varScale="1">
        <p:scale>
          <a:sx n="46" d="100"/>
          <a:sy n="46" d="100"/>
        </p:scale>
        <p:origin x="636" y="4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BCEDD-D365-3E40-9750-1B58E5FD2D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ACBE19-46F2-6941-B19E-B2378F5B36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D3A5E-3C13-444A-947D-5E202B28B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60DA-3ED7-41E7-909B-8719ABC0F517}" type="datetimeFigureOut">
              <a:rPr lang="sl-SI" smtClean="0"/>
              <a:t>15. 09. 2020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7A356-B707-D148-BAF1-761B66031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CCD6F-F3E2-9742-A95C-5A32443F6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B44F-43D6-483F-81B6-0E5BA2EB64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070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95712-B8E5-5646-80CC-E9F30DC00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428593-2405-0A4C-A900-DE3B44F0B4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7FD86C-0460-6149-A509-01662AAC3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60DA-3ED7-41E7-909B-8719ABC0F517}" type="datetimeFigureOut">
              <a:rPr lang="sl-SI" smtClean="0"/>
              <a:t>15. 09. 2020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21B16-F88E-1744-94C4-09A8EF5AA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578CAB-7C46-D349-9020-2798107E4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B44F-43D6-483F-81B6-0E5BA2EB64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5705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EEFAB7-0CD7-7A43-AE24-CB2514BFAE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82373C-60FF-9C42-8552-6FDCF5668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5CD03-E6E8-FE46-B0FD-0D104CCA3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60DA-3ED7-41E7-909B-8719ABC0F517}" type="datetimeFigureOut">
              <a:rPr lang="sl-SI" smtClean="0"/>
              <a:t>15. 09. 2020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8FC3DF-7945-7C42-ADDC-8F9FC58A2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2BDAFA-8535-3A44-9842-28DCA0421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B44F-43D6-483F-81B6-0E5BA2EB64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61054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da uredite slog podnaslova matrice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6CAC4C5-5089-F54A-AE20-AB3C95CC4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159" cy="68580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49389E6-34B6-F648-9312-EA661664953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1" y="0"/>
            <a:ext cx="91401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419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ADBD50E-654D-B949-B1BC-C447B36D95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303"/>
            <a:ext cx="9140158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76552"/>
            <a:ext cx="7886700" cy="4221949"/>
          </a:xfrm>
        </p:spPr>
        <p:txBody>
          <a:bodyPr/>
          <a:lstStyle>
            <a:lvl1pPr>
              <a:buClr>
                <a:srgbClr val="A01941"/>
              </a:buClr>
              <a:defRPr sz="2400"/>
            </a:lvl1pPr>
            <a:lvl2pPr>
              <a:buClr>
                <a:srgbClr val="A01941"/>
              </a:buClr>
              <a:defRPr sz="2000"/>
            </a:lvl2pPr>
            <a:lvl3pPr>
              <a:buClr>
                <a:srgbClr val="A01941"/>
              </a:buClr>
              <a:defRPr sz="1800"/>
            </a:lvl3pPr>
            <a:lvl4pPr>
              <a:buClr>
                <a:srgbClr val="A01941"/>
              </a:buClr>
              <a:defRPr sz="1600"/>
            </a:lvl4pPr>
            <a:lvl5pPr>
              <a:buClr>
                <a:srgbClr val="A01941"/>
              </a:buClr>
              <a:defRPr sz="1400"/>
            </a:lvl5pPr>
          </a:lstStyle>
          <a:p>
            <a:pPr lvl="0"/>
            <a:r>
              <a:rPr lang="sl-SI" dirty="0"/>
              <a:t>Uredite sloge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32D4D0B-0DA4-3E42-AF3E-2BB48529E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1880"/>
          </a:xfrm>
        </p:spPr>
        <p:txBody>
          <a:bodyPr anchor="b">
            <a:normAutofit/>
          </a:bodyPr>
          <a:lstStyle>
            <a:lvl1pPr>
              <a:defRPr sz="3200" b="1">
                <a:solidFill>
                  <a:srgbClr val="A0194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99097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8F4E256-6C28-C443-AD96-9BCEC27B75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1" y="0"/>
            <a:ext cx="9140158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76552"/>
            <a:ext cx="7886700" cy="4221949"/>
          </a:xfrm>
        </p:spPr>
        <p:txBody>
          <a:bodyPr/>
          <a:lstStyle>
            <a:lvl1pPr>
              <a:buClr>
                <a:srgbClr val="A01941"/>
              </a:buClr>
              <a:defRPr sz="2400"/>
            </a:lvl1pPr>
            <a:lvl2pPr>
              <a:buClr>
                <a:srgbClr val="A01941"/>
              </a:buClr>
              <a:defRPr sz="2000"/>
            </a:lvl2pPr>
            <a:lvl3pPr>
              <a:buClr>
                <a:srgbClr val="A01941"/>
              </a:buClr>
              <a:defRPr sz="1800"/>
            </a:lvl3pPr>
            <a:lvl4pPr>
              <a:buClr>
                <a:srgbClr val="A01941"/>
              </a:buClr>
              <a:defRPr sz="1600"/>
            </a:lvl4pPr>
            <a:lvl5pPr>
              <a:buClr>
                <a:srgbClr val="A01941"/>
              </a:buClr>
              <a:defRPr sz="1400"/>
            </a:lvl5pPr>
          </a:lstStyle>
          <a:p>
            <a:pPr lvl="0"/>
            <a:r>
              <a:rPr lang="sl-SI" dirty="0"/>
              <a:t>Uredite sloge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32D4D0B-0DA4-3E42-AF3E-2BB48529E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1880"/>
          </a:xfrm>
        </p:spPr>
        <p:txBody>
          <a:bodyPr anchor="b">
            <a:normAutofit/>
          </a:bodyPr>
          <a:lstStyle>
            <a:lvl1pPr>
              <a:defRPr sz="3200" b="1">
                <a:solidFill>
                  <a:srgbClr val="A0194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7602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871EB-4198-AD48-85F9-BBD67AE1B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399D3-5522-8F43-88E2-19B5A4522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C90D2-99EC-A842-848A-2FC9AA774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60DA-3ED7-41E7-909B-8719ABC0F517}" type="datetimeFigureOut">
              <a:rPr lang="sl-SI" smtClean="0"/>
              <a:t>15. 09. 2020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2080C-8DDF-BC45-A4D8-B591E14BB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4C95F-664A-D94B-B753-F0A86ED3C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B44F-43D6-483F-81B6-0E5BA2EB64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65176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B8403-E796-6B47-A806-5BA6AAF1E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A79596-E994-4447-B113-24ABEDFF5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76F0C8-0DF0-D84A-ADF5-588892262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60DA-3ED7-41E7-909B-8719ABC0F517}" type="datetimeFigureOut">
              <a:rPr lang="sl-SI" smtClean="0"/>
              <a:t>15. 09. 2020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AA9F6-559F-4246-9272-4518D79E9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89B76-9C43-1D4D-A555-6C645E307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B44F-43D6-483F-81B6-0E5BA2EB64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14401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645D1-6910-D540-9C7F-02D718BB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79AE2-7F0A-DE41-BD32-70654FDD90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ED5AE5-3869-F24E-96B0-A4598E5A6F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2087CC-ECA9-9D4D-BDE0-72AA38A64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60DA-3ED7-41E7-909B-8719ABC0F517}" type="datetimeFigureOut">
              <a:rPr lang="sl-SI" smtClean="0"/>
              <a:t>15. 09. 2020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252E76-86BF-B54E-84C1-E8CB8CAD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FFD6E0-59C3-1248-B223-C448C1DCD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B44F-43D6-483F-81B6-0E5BA2EB64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85681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914BB-EFB1-E549-8ADC-974CD1A22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6154D-E1AA-C446-83A9-7608C466D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C60955-79F2-0646-B44F-6E03CB6983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F8202A-F443-3F41-B7EC-32AB8BEA2C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BC4ACB-54DB-B64A-86C0-39ABF90749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B88BB2-F0DD-B343-9512-CB00BE095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60DA-3ED7-41E7-909B-8719ABC0F517}" type="datetimeFigureOut">
              <a:rPr lang="sl-SI" smtClean="0"/>
              <a:t>15. 09. 2020</a:t>
            </a:fld>
            <a:endParaRPr 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5166CC-C096-6D4B-B41C-A05E78690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B9020A-AB4E-3F43-AEDF-07F93E1E4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B44F-43D6-483F-81B6-0E5BA2EB64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7173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07627-4308-3544-B1AF-07DFF46F6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539B71-BC15-D84C-9DE8-01266204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60DA-3ED7-41E7-909B-8719ABC0F517}" type="datetimeFigureOut">
              <a:rPr lang="sl-SI" smtClean="0"/>
              <a:t>15. 09. 2020</a:t>
            </a:fld>
            <a:endParaRPr 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0B5D06-1074-D942-BBDE-77BE51772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3E0206-538B-FF40-B554-02B9946B7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B44F-43D6-483F-81B6-0E5BA2EB64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33224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A1183B-F9C1-5643-9687-84D1C8E2A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60DA-3ED7-41E7-909B-8719ABC0F517}" type="datetimeFigureOut">
              <a:rPr lang="sl-SI" smtClean="0"/>
              <a:t>15. 09. 2020</a:t>
            </a:fld>
            <a:endParaRPr 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49EEBD-A499-EA4D-84BF-CD34D7E7F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7DF84-E8A7-9442-A563-48A0FAB6C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B44F-43D6-483F-81B6-0E5BA2EB64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9564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A55F8-22AE-D840-B809-EB9960F12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1C871-C901-1940-8124-4F394F201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23C7CC-136B-6C4B-81DF-B66C00CED4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43CDC-172C-404E-A6D5-9272C2D68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60DA-3ED7-41E7-909B-8719ABC0F517}" type="datetimeFigureOut">
              <a:rPr lang="sl-SI" smtClean="0"/>
              <a:t>15. 09. 2020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BBC9AA-8E60-B348-BC3C-D5B9C9982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16765D-2272-FC48-875F-FF390F763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B44F-43D6-483F-81B6-0E5BA2EB64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86355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6C73A-D1C0-7D4D-A98F-79A6197EE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09E708-1DE0-9A4F-84E3-765CA3DE73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3F2B00-9EAB-F447-AD16-D731AE7139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826C76-580C-134A-903F-3896CEA05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60DA-3ED7-41E7-909B-8719ABC0F517}" type="datetimeFigureOut">
              <a:rPr lang="sl-SI" smtClean="0"/>
              <a:t>15. 09. 2020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A2281D-60C9-A44C-8A6D-335B772D3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63819-9664-134D-9F86-23685E4AC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EB44F-43D6-483F-81B6-0E5BA2EB64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21882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17BF4B-DFA1-E34A-B3BE-4DC6CDD99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C2B8B1-975C-BD44-96F4-6218EB4F4A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93E1D-29A9-0C46-A8DF-CD1B8306E0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D60DA-3ED7-41E7-909B-8719ABC0F517}" type="datetimeFigureOut">
              <a:rPr lang="sl-SI" smtClean="0"/>
              <a:t>15. 09. 2020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AD997-0C64-8D47-8174-ACD5A8509A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D0F6B6-DC1A-0542-A463-E60AA249A5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EB44F-43D6-483F-81B6-0E5BA2EB64A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40943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72" r:id="rId13"/>
    <p:sldLayoutId id="2147483686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ctrTitle" idx="4294967295"/>
          </p:nvPr>
        </p:nvSpPr>
        <p:spPr>
          <a:xfrm>
            <a:off x="3647872" y="346840"/>
            <a:ext cx="4815190" cy="4540469"/>
          </a:xfrm>
          <a:noFill/>
        </p:spPr>
        <p:txBody>
          <a:bodyPr anchor="b">
            <a:normAutofit fontScale="90000"/>
          </a:bodyPr>
          <a:lstStyle/>
          <a:p>
            <a:pPr algn="ctr"/>
            <a:r>
              <a:rPr lang="sl-SI" sz="2800" b="1" dirty="0" smtClean="0">
                <a:solidFill>
                  <a:srgbClr val="A019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l-SI" sz="2800" b="1" dirty="0" smtClean="0">
                <a:solidFill>
                  <a:srgbClr val="A0194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3100" b="1" dirty="0" smtClean="0">
                <a:solidFill>
                  <a:srgbClr val="A019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Pogum </a:t>
            </a:r>
            <a:r>
              <a:rPr lang="sl-SI" sz="2800" b="1" dirty="0">
                <a:solidFill>
                  <a:srgbClr val="A019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l-SI" sz="2800" b="1" dirty="0">
                <a:solidFill>
                  <a:srgbClr val="A0194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800" b="1" dirty="0">
                <a:solidFill>
                  <a:srgbClr val="A019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l-SI" sz="2800" b="1" dirty="0">
                <a:solidFill>
                  <a:srgbClr val="A0194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1100" b="1" dirty="0">
                <a:solidFill>
                  <a:srgbClr val="A019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l-SI" sz="1100" b="1" dirty="0">
                <a:solidFill>
                  <a:srgbClr val="A0194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1100" b="1" dirty="0" smtClean="0">
                <a:solidFill>
                  <a:srgbClr val="A019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l-SI" sz="1100" b="1" dirty="0" smtClean="0">
                <a:solidFill>
                  <a:srgbClr val="A0194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3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l-SI" sz="3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31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l-SI" sz="31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200" b="1" dirty="0">
                <a:solidFill>
                  <a:srgbClr val="7171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l-SI" sz="2200" b="1" dirty="0">
                <a:solidFill>
                  <a:srgbClr val="71717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3100" b="1" dirty="0" smtClean="0">
                <a:solidFill>
                  <a:srgbClr val="7171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roditeljski sestanek</a:t>
            </a:r>
            <a:br>
              <a:rPr lang="sl-SI" sz="3100" b="1" dirty="0" smtClean="0">
                <a:solidFill>
                  <a:srgbClr val="71717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3100" b="1" dirty="0" smtClean="0">
                <a:solidFill>
                  <a:srgbClr val="7171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15. 9. 2020</a:t>
            </a:r>
            <a:br>
              <a:rPr lang="sl-SI" sz="3100" b="1" dirty="0" smtClean="0">
                <a:solidFill>
                  <a:srgbClr val="71717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700" b="1" dirty="0">
                <a:solidFill>
                  <a:srgbClr val="7171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l-SI" sz="2700" b="1" dirty="0">
                <a:solidFill>
                  <a:srgbClr val="71717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700" b="1" dirty="0" smtClean="0">
                <a:solidFill>
                  <a:srgbClr val="7171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l-SI" sz="2700" b="1" dirty="0" smtClean="0">
                <a:solidFill>
                  <a:srgbClr val="71717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700" b="1" dirty="0" smtClean="0">
                <a:solidFill>
                  <a:srgbClr val="7171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 Pogum</a:t>
            </a:r>
            <a:r>
              <a:rPr lang="sl-SI" sz="2700" b="1" dirty="0">
                <a:solidFill>
                  <a:srgbClr val="7171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l-SI" sz="2700" b="1" dirty="0">
                <a:solidFill>
                  <a:srgbClr val="71717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l-SI" sz="2200" b="1" dirty="0">
              <a:solidFill>
                <a:srgbClr val="71717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41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vsebin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l-SI" sz="2000" dirty="0" smtClean="0"/>
              <a:t>Projekt </a:t>
            </a:r>
            <a:r>
              <a:rPr lang="sl-SI" sz="2000" b="1" dirty="0" smtClean="0"/>
              <a:t>POGUM</a:t>
            </a:r>
            <a:r>
              <a:rPr lang="sl-SI" sz="2000" dirty="0"/>
              <a:t> </a:t>
            </a:r>
            <a:r>
              <a:rPr lang="sl-SI" sz="2000" dirty="0" smtClean="0"/>
              <a:t>-</a:t>
            </a:r>
            <a:r>
              <a:rPr lang="sl-SI" sz="2000" b="1" dirty="0" smtClean="0"/>
              <a:t> </a:t>
            </a:r>
            <a:r>
              <a:rPr lang="sl-SI" sz="2000" i="1" dirty="0" smtClean="0"/>
              <a:t>krepitev </a:t>
            </a:r>
            <a:r>
              <a:rPr lang="sl-SI" sz="2000" i="1" dirty="0"/>
              <a:t>kompetence podjetnosti in spodbujanje prožnega prehajanja med izobraževanjem in okoljem v osnovnih </a:t>
            </a:r>
            <a:r>
              <a:rPr lang="sl-SI" sz="2000" i="1" dirty="0" smtClean="0"/>
              <a:t>šolah -</a:t>
            </a:r>
            <a:r>
              <a:rPr lang="sl-SI" sz="2000" b="1" dirty="0" smtClean="0"/>
              <a:t> </a:t>
            </a:r>
            <a:r>
              <a:rPr lang="sl-SI" sz="2000" dirty="0" smtClean="0"/>
              <a:t>teče v šolskem letu 2020/2021 že četrto leto.</a:t>
            </a:r>
          </a:p>
          <a:p>
            <a:pPr marL="0" lvl="0" indent="0">
              <a:buNone/>
            </a:pPr>
            <a:endParaRPr lang="sl-SI" sz="2000" b="1" dirty="0"/>
          </a:p>
          <a:p>
            <a:pPr lvl="0"/>
            <a:r>
              <a:rPr lang="sl-SI" sz="2000" b="1" dirty="0" smtClean="0"/>
              <a:t>Cilj in namen projekta je, </a:t>
            </a:r>
            <a:r>
              <a:rPr lang="sl-SI" sz="2000" dirty="0" smtClean="0"/>
              <a:t>da ustvarjamo priložnosti, kjer lahko učenci razvijajo </a:t>
            </a:r>
            <a:r>
              <a:rPr lang="sl-SI" sz="2000" dirty="0"/>
              <a:t>kompetence </a:t>
            </a:r>
            <a:r>
              <a:rPr lang="sl-SI" sz="2000" dirty="0" smtClean="0"/>
              <a:t>podjetnosti. V teh letih smo izvedli dva projektna tedna: urejanje prostorov in </a:t>
            </a:r>
            <a:r>
              <a:rPr lang="sl-SI" sz="2000" dirty="0" err="1" smtClean="0"/>
              <a:t>Vorančev</a:t>
            </a:r>
            <a:r>
              <a:rPr lang="sl-SI" sz="2000" dirty="0" smtClean="0"/>
              <a:t> festival Pogum. Zvrstilo se je že kar nekaj dni dejavnosti, prav tako pa učitelji vse bolj uvajamo razvijanje kompetenc v ure rednega pouka.</a:t>
            </a:r>
          </a:p>
          <a:p>
            <a:r>
              <a:rPr lang="sl-SI" sz="2000" dirty="0"/>
              <a:t>Tudi med šolanjem </a:t>
            </a:r>
            <a:r>
              <a:rPr lang="sl-SI" sz="2000" b="1" dirty="0"/>
              <a:t>na daljavo </a:t>
            </a:r>
            <a:r>
              <a:rPr lang="sl-SI" sz="2000" dirty="0"/>
              <a:t>smo izvedli naravoslovni dan </a:t>
            </a:r>
            <a:r>
              <a:rPr lang="sl-SI" sz="2000" dirty="0" smtClean="0"/>
              <a:t>znotraj projekta, prav tako pa učence spodbujali pri razvijanju kompetenc, ki so prišle v poštev v izrednih razmerah.</a:t>
            </a:r>
            <a:endParaRPr lang="sl-SI" sz="2000" dirty="0"/>
          </a:p>
          <a:p>
            <a:pPr lvl="0"/>
            <a:endParaRPr lang="sl-SI" sz="2000" dirty="0"/>
          </a:p>
          <a:p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l-SI" dirty="0" smtClean="0"/>
              <a:t>Projekt Pogum na OŠ Prežihovega </a:t>
            </a:r>
            <a:r>
              <a:rPr lang="sl-SI" dirty="0" err="1" smtClean="0"/>
              <a:t>Voranca</a:t>
            </a:r>
            <a:r>
              <a:rPr lang="sl-SI" dirty="0" smtClean="0"/>
              <a:t> Maribor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597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V septembru, 21. </a:t>
            </a:r>
            <a:r>
              <a:rPr lang="sl-SI" dirty="0"/>
              <a:t>9</a:t>
            </a:r>
            <a:r>
              <a:rPr lang="sl-SI" dirty="0" smtClean="0"/>
              <a:t>. – 25. 9. 2020, načrtujemo projektni teden Pogum z imenom</a:t>
            </a:r>
            <a:endParaRPr lang="sl-SI" dirty="0"/>
          </a:p>
          <a:p>
            <a:pPr marL="0" indent="0" algn="ctr">
              <a:buNone/>
            </a:pPr>
            <a:r>
              <a:rPr lang="sl-SI" sz="3200" b="1" dirty="0" smtClean="0">
                <a:solidFill>
                  <a:srgbClr val="0070C0"/>
                </a:solidFill>
              </a:rPr>
              <a:t>Model Pogumni </a:t>
            </a:r>
            <a:r>
              <a:rPr lang="sl-SI" sz="3200" b="1" dirty="0" err="1" smtClean="0">
                <a:solidFill>
                  <a:srgbClr val="0070C0"/>
                </a:solidFill>
              </a:rPr>
              <a:t>Voranc</a:t>
            </a:r>
            <a:endParaRPr lang="sl-SI" sz="32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sl-SI" dirty="0" smtClean="0"/>
              <a:t> „simulacija pouka na daljavo“</a:t>
            </a:r>
          </a:p>
          <a:p>
            <a:pPr marL="0" indent="0">
              <a:buNone/>
            </a:pPr>
            <a:r>
              <a:rPr lang="sl-SI" dirty="0" smtClean="0"/>
              <a:t>V tem tednu bodo učenci izvajali dejavnosti, kjer bodo: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l-SI" dirty="0" smtClean="0"/>
              <a:t>razvijali veščine za večjo samostojnost v šolskem spletnem okolju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l-SI" dirty="0" smtClean="0"/>
              <a:t>prevzemali odgovornost za kvalitetnejše učenje od doma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l-SI" dirty="0" smtClean="0"/>
              <a:t>načrtovali svoj delovni dan (učenje doma)</a:t>
            </a:r>
            <a:endParaRPr lang="sl-SI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sl-SI" sz="32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sl-SI" sz="3200" b="1" dirty="0">
              <a:solidFill>
                <a:srgbClr val="0070C0"/>
              </a:solidFill>
            </a:endParaRP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Načrtovanje v šolskem letu 2020/2021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4186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vsebine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l-SI" dirty="0" smtClean="0"/>
              <a:t>V tem tednu bomo izvedli tudi dneve dejavnosti:</a:t>
            </a:r>
          </a:p>
          <a:p>
            <a:pPr marL="0" indent="0">
              <a:buNone/>
            </a:pPr>
            <a:endParaRPr lang="sl-SI" sz="2000" dirty="0" smtClean="0"/>
          </a:p>
          <a:p>
            <a:pPr marL="0" indent="0">
              <a:buNone/>
            </a:pPr>
            <a:r>
              <a:rPr lang="sl-SI" b="1" dirty="0" smtClean="0">
                <a:solidFill>
                  <a:srgbClr val="009900"/>
                </a:solidFill>
              </a:rPr>
              <a:t>Tehniški dan</a:t>
            </a:r>
            <a:r>
              <a:rPr lang="sl-SI" dirty="0" smtClean="0"/>
              <a:t>: načrtovanje po korakih s pomočjo </a:t>
            </a:r>
            <a:r>
              <a:rPr lang="sl-SI" dirty="0" err="1" smtClean="0"/>
              <a:t>Canvasa</a:t>
            </a:r>
            <a:r>
              <a:rPr lang="sl-SI" dirty="0" smtClean="0"/>
              <a:t> 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b="1" dirty="0" smtClean="0">
                <a:solidFill>
                  <a:srgbClr val="009900"/>
                </a:solidFill>
              </a:rPr>
              <a:t>Kulturni dan</a:t>
            </a:r>
            <a:r>
              <a:rPr lang="sl-SI" dirty="0" smtClean="0"/>
              <a:t>: skupen ogled filma in dejavnosti po njem, ki zahtevajo digitalne veščine učencev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b="1" dirty="0" smtClean="0">
                <a:solidFill>
                  <a:srgbClr val="009900"/>
                </a:solidFill>
              </a:rPr>
              <a:t>Športni dan</a:t>
            </a:r>
            <a:r>
              <a:rPr lang="sl-SI" dirty="0" smtClean="0"/>
              <a:t>: reševanje gibalnih izzivov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 smtClean="0"/>
              <a:t>Ob tem bomo velik poudarek dali vrstniškemu sodelovanju (tudi na daljavo) in aktivnemu vključevanju v skupinsko delo.</a:t>
            </a:r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Tehniški, kulturni in športni dan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7175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V šolskem prostoru bomo ustvarili spominski kotiček na temo pisatelja Prežihovega </a:t>
            </a:r>
            <a:r>
              <a:rPr lang="sl-SI" dirty="0" err="1" smtClean="0"/>
              <a:t>Voranca</a:t>
            </a:r>
            <a:r>
              <a:rPr lang="sl-SI" dirty="0"/>
              <a:t> </a:t>
            </a:r>
            <a:r>
              <a:rPr lang="sl-SI" dirty="0" smtClean="0"/>
              <a:t>– življenje in delo.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 smtClean="0"/>
              <a:t>Znotraj projekta Pogum bomo v sklopu </a:t>
            </a:r>
            <a:r>
              <a:rPr lang="sl-SI" dirty="0" err="1" smtClean="0"/>
              <a:t>Spirit</a:t>
            </a:r>
            <a:r>
              <a:rPr lang="sl-SI" dirty="0" smtClean="0"/>
              <a:t> Slovenija – </a:t>
            </a:r>
            <a:r>
              <a:rPr lang="sl-SI" b="1" i="1" dirty="0" smtClean="0"/>
              <a:t>z ustvarjalnostjo in inovativnostjo do podjetnosti </a:t>
            </a:r>
            <a:r>
              <a:rPr lang="sl-SI" dirty="0" smtClean="0"/>
              <a:t>- izvedli Start up weekend v šoli (30 učencev na predmetni stopnji), in sicer 23. in 24. 10. 2020.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 smtClean="0"/>
              <a:t>Izvajali bomo literarne in likovne delavnice ter pripravljali program za otvoritev spominskega prostora.</a:t>
            </a:r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85604"/>
          </a:xfrm>
        </p:spPr>
        <p:txBody>
          <a:bodyPr>
            <a:normAutofit/>
          </a:bodyPr>
          <a:lstStyle/>
          <a:p>
            <a:pPr algn="ctr"/>
            <a:r>
              <a:rPr lang="sl-SI" sz="2700" dirty="0" smtClean="0"/>
              <a:t>Ohranjanje kulturne dediščine</a:t>
            </a:r>
            <a:endParaRPr lang="sl-SI" sz="2700" dirty="0"/>
          </a:p>
        </p:txBody>
      </p:sp>
    </p:spTree>
    <p:extLst>
      <p:ext uri="{BB962C8B-B14F-4D97-AF65-F5344CB8AC3E}">
        <p14:creationId xmlns:p14="http://schemas.microsoft.com/office/powerpoint/2010/main" val="17163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r>
              <a:rPr lang="sl-SI" dirty="0" smtClean="0"/>
              <a:t>V šolskem letu 2020/2021 učitelji načrtujemo pouk tako, da bomo pri učencih razvijali </a:t>
            </a:r>
            <a:r>
              <a:rPr lang="sl-SI" dirty="0"/>
              <a:t>kompetence </a:t>
            </a:r>
            <a:r>
              <a:rPr lang="sl-SI" dirty="0" smtClean="0"/>
              <a:t>podjetnosti </a:t>
            </a:r>
            <a:r>
              <a:rPr lang="sl-SI" dirty="0"/>
              <a:t>vključno s</a:t>
            </a:r>
            <a:r>
              <a:rPr lang="sl-SI" dirty="0" smtClean="0"/>
              <a:t> </a:t>
            </a:r>
            <a:r>
              <a:rPr lang="sl-SI" dirty="0"/>
              <a:t>sodobnimi pristopi k </a:t>
            </a:r>
            <a:r>
              <a:rPr lang="sl-SI" dirty="0" smtClean="0"/>
              <a:t>pouku </a:t>
            </a:r>
            <a:r>
              <a:rPr lang="sl-SI" dirty="0"/>
              <a:t>in zavedanjem, da ustvarjamo spodbudno in varno učno okolje</a:t>
            </a:r>
            <a:r>
              <a:rPr lang="sl-SI" dirty="0" smtClean="0"/>
              <a:t>.</a:t>
            </a:r>
          </a:p>
          <a:p>
            <a:pPr marL="0" indent="0">
              <a:buNone/>
            </a:pPr>
            <a:endParaRPr lang="sl-SI" dirty="0"/>
          </a:p>
          <a:p>
            <a:pPr marL="0" indent="0" algn="ctr">
              <a:buNone/>
            </a:pPr>
            <a:r>
              <a:rPr lang="sl-SI" b="1" dirty="0" err="1" smtClean="0">
                <a:solidFill>
                  <a:srgbClr val="0070C0"/>
                </a:solidFill>
              </a:rPr>
              <a:t>Prežihovci</a:t>
            </a:r>
            <a:r>
              <a:rPr lang="sl-SI" b="1" dirty="0" smtClean="0">
                <a:solidFill>
                  <a:srgbClr val="0070C0"/>
                </a:solidFill>
              </a:rPr>
              <a:t> smo POGUMNI, </a:t>
            </a:r>
          </a:p>
          <a:p>
            <a:pPr marL="0" indent="0" algn="ctr">
              <a:buNone/>
            </a:pPr>
            <a:r>
              <a:rPr lang="sl-SI" b="1" dirty="0" smtClean="0">
                <a:solidFill>
                  <a:srgbClr val="0070C0"/>
                </a:solidFill>
              </a:rPr>
              <a:t>zato si upamo! </a:t>
            </a:r>
          </a:p>
          <a:p>
            <a:pPr marL="0" indent="0" algn="ctr">
              <a:buNone/>
            </a:pPr>
            <a:endParaRPr lang="sl-SI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sl-SI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sl-SI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l-SI" dirty="0" smtClean="0"/>
              <a:t>Razvijanje kompetenc podjetnosti vsak dan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7459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</TotalTime>
  <Words>402</Words>
  <Application>Microsoft Office PowerPoint</Application>
  <PresentationFormat>Diaprojekcija na zaslonu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9" baseType="lpstr">
      <vt:lpstr>Arial</vt:lpstr>
      <vt:lpstr>Wingdings</vt:lpstr>
      <vt:lpstr>Office Theme</vt:lpstr>
      <vt:lpstr> Projekt Pogum        1. roditeljski sestanek 15. 9. 2020   Tim Pogum </vt:lpstr>
      <vt:lpstr>Projekt Pogum na OŠ Prežihovega Voranca Maribor</vt:lpstr>
      <vt:lpstr>Načrtovanje v šolskem letu 2020/2021</vt:lpstr>
      <vt:lpstr>Tehniški, kulturni in športni dan</vt:lpstr>
      <vt:lpstr>Ohranjanje kulturne dediščine</vt:lpstr>
      <vt:lpstr>Razvijanje kompetenc podjetnosti vsak dan</vt:lpstr>
    </vt:vector>
  </TitlesOfParts>
  <Company>Zavod RS za šolstvo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Arial 26 pt, bold</dc:title>
  <dc:creator>Zvonka Kos</dc:creator>
  <cp:lastModifiedBy>Uporabnik sistema Windows</cp:lastModifiedBy>
  <cp:revision>66</cp:revision>
  <dcterms:created xsi:type="dcterms:W3CDTF">2017-08-16T10:43:35Z</dcterms:created>
  <dcterms:modified xsi:type="dcterms:W3CDTF">2020-09-15T07:53:56Z</dcterms:modified>
</cp:coreProperties>
</file>