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2" r:id="rId3"/>
    <p:sldId id="267" r:id="rId4"/>
    <p:sldId id="268" r:id="rId5"/>
    <p:sldId id="269" r:id="rId6"/>
    <p:sldId id="275" r:id="rId7"/>
    <p:sldId id="277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96969"/>
    <a:srgbClr val="717171"/>
    <a:srgbClr val="595A59"/>
    <a:srgbClr val="A01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CEDD-D365-3E40-9750-1B58E5FD2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CBE19-46F2-6941-B19E-B2378F5B3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D3A5E-3C13-444A-947D-5E202B28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10. 05. 2021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7A356-B707-D148-BAF1-761B66031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CCD6F-F3E2-9742-A95C-5A32443F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7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5712-B8E5-5646-80CC-E9F30DC0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28593-2405-0A4C-A900-DE3B44F0B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D86C-0460-6149-A509-01662AAC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10. 05. 2021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1B16-F88E-1744-94C4-09A8EF5A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78CAB-7C46-D349-9020-2798107E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705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EEFAB7-0CD7-7A43-AE24-CB2514BFA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2373C-60FF-9C42-8552-6FDCF566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5CD03-E6E8-FE46-B0FD-0D104CCA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10. 05. 2021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FC3DF-7945-7C42-ADDC-8F9FC58A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BDAFA-8535-3A44-9842-28DCA042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105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CAC4C5-5089-F54A-AE20-AB3C95CC4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159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9389E6-34B6-F648-9312-EA66166495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" y="0"/>
            <a:ext cx="9140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1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DBD50E-654D-B949-B1BC-C447B36D9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3"/>
            <a:ext cx="914015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6552"/>
            <a:ext cx="7886700" cy="4221949"/>
          </a:xfrm>
        </p:spPr>
        <p:txBody>
          <a:bodyPr/>
          <a:lstStyle>
            <a:lvl1pPr>
              <a:buClr>
                <a:srgbClr val="A01941"/>
              </a:buClr>
              <a:defRPr sz="2400"/>
            </a:lvl1pPr>
            <a:lvl2pPr>
              <a:buClr>
                <a:srgbClr val="A01941"/>
              </a:buClr>
              <a:defRPr sz="2000"/>
            </a:lvl2pPr>
            <a:lvl3pPr>
              <a:buClr>
                <a:srgbClr val="A01941"/>
              </a:buClr>
              <a:defRPr sz="1800"/>
            </a:lvl3pPr>
            <a:lvl4pPr>
              <a:buClr>
                <a:srgbClr val="A01941"/>
              </a:buClr>
              <a:defRPr sz="1600"/>
            </a:lvl4pPr>
            <a:lvl5pPr>
              <a:buClr>
                <a:srgbClr val="A01941"/>
              </a:buClr>
              <a:defRPr sz="1400"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32D4D0B-0DA4-3E42-AF3E-2BB48529E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1880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A0194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909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F4E256-6C28-C443-AD96-9BCEC27B75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" y="0"/>
            <a:ext cx="914015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6552"/>
            <a:ext cx="7886700" cy="4221949"/>
          </a:xfrm>
        </p:spPr>
        <p:txBody>
          <a:bodyPr/>
          <a:lstStyle>
            <a:lvl1pPr>
              <a:buClr>
                <a:srgbClr val="A01941"/>
              </a:buClr>
              <a:defRPr sz="2400"/>
            </a:lvl1pPr>
            <a:lvl2pPr>
              <a:buClr>
                <a:srgbClr val="A01941"/>
              </a:buClr>
              <a:defRPr sz="2000"/>
            </a:lvl2pPr>
            <a:lvl3pPr>
              <a:buClr>
                <a:srgbClr val="A01941"/>
              </a:buClr>
              <a:defRPr sz="1800"/>
            </a:lvl3pPr>
            <a:lvl4pPr>
              <a:buClr>
                <a:srgbClr val="A01941"/>
              </a:buClr>
              <a:defRPr sz="1600"/>
            </a:lvl4pPr>
            <a:lvl5pPr>
              <a:buClr>
                <a:srgbClr val="A01941"/>
              </a:buClr>
              <a:defRPr sz="1400"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32D4D0B-0DA4-3E42-AF3E-2BB48529E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1880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A0194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760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71EB-4198-AD48-85F9-BBD67AE1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399D3-5522-8F43-88E2-19B5A4522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C90D2-99EC-A842-848A-2FC9AA774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10. 05. 2021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2080C-8DDF-BC45-A4D8-B591E14B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4C95F-664A-D94B-B753-F0A86ED3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517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403-E796-6B47-A806-5BA6AAF1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79596-E994-4447-B113-24ABEDFF5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6F0C8-0DF0-D84A-ADF5-58889226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10. 05. 2021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AA9F6-559F-4246-9272-4518D79E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89B76-9C43-1D4D-A555-6C645E30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440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45D1-6910-D540-9C7F-02D718BB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79AE2-7F0A-DE41-BD32-70654FDD9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D5AE5-3869-F24E-96B0-A4598E5A6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087CC-ECA9-9D4D-BDE0-72AA38A64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10. 05. 2021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52E76-86BF-B54E-84C1-E8CB8CAD6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FD6E0-59C3-1248-B223-C448C1DC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568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14BB-EFB1-E549-8ADC-974CD1A2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6154D-E1AA-C446-83A9-7608C466D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60955-79F2-0646-B44F-6E03CB698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F8202A-F443-3F41-B7EC-32AB8BEA2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C4ACB-54DB-B64A-86C0-39ABF9074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B88BB2-F0DD-B343-9512-CB00BE09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10. 05. 2021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5166CC-C096-6D4B-B41C-A05E7869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9020A-AB4E-3F43-AEDF-07F93E1E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17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7627-4308-3544-B1AF-07DFF46F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539B71-BC15-D84C-9DE8-01266204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10. 05. 2021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B5D06-1074-D942-BBDE-77BE51772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E0206-538B-FF40-B554-02B9946B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322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A1183B-F9C1-5643-9687-84D1C8E2A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10. 05. 2021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9EEBD-A499-EA4D-84BF-CD34D7E7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7DF84-E8A7-9442-A563-48A0FAB6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564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55F8-22AE-D840-B809-EB9960F1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1C871-C901-1940-8124-4F394F20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3C7CC-136B-6C4B-81DF-B66C00CED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43CDC-172C-404E-A6D5-9272C2D6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10. 05. 2021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BC9AA-8E60-B348-BC3C-D5B9C998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6765D-2272-FC48-875F-FF390F76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635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C73A-D1C0-7D4D-A98F-79A6197E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9E708-1DE0-9A4F-84E3-765CA3DE7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F2B00-9EAB-F447-AD16-D731AE713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26C76-580C-134A-903F-3896CEA05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10. 05. 2021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2281D-60C9-A44C-8A6D-335B772D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63819-9664-134D-9F86-23685E4A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188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7BF4B-DFA1-E34A-B3BE-4DC6CDD9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2B8B1-975C-BD44-96F4-6218EB4F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93E1D-29A9-0C46-A8DF-CD1B8306E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10. 05. 2021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AD997-0C64-8D47-8174-ACD5A8509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0F6B6-DC1A-0542-A463-E60AA249A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094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72" r:id="rId13"/>
    <p:sldLayoutId id="214748368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 idx="4294967295"/>
          </p:nvPr>
        </p:nvSpPr>
        <p:spPr>
          <a:xfrm>
            <a:off x="3647872" y="346840"/>
            <a:ext cx="4815190" cy="4540469"/>
          </a:xfrm>
          <a:noFill/>
        </p:spPr>
        <p:txBody>
          <a:bodyPr anchor="b">
            <a:normAutofit fontScale="90000"/>
          </a:bodyPr>
          <a:lstStyle/>
          <a:p>
            <a:pPr algn="ctr"/>
            <a:r>
              <a:rPr lang="sl-SI" sz="2800" b="1" dirty="0" smtClean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800" b="1" dirty="0" smtClean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b="1" dirty="0" smtClean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Pogum </a:t>
            </a:r>
            <a:r>
              <a:rPr lang="sl-SI" sz="28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8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8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1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11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100" b="1" dirty="0" smtClean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1100" b="1" dirty="0" smtClean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2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31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roditeljski sestanek</a:t>
            </a:r>
            <a:br>
              <a:rPr lang="sl-SI" sz="31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11. 5. 2021</a:t>
            </a:r>
            <a:br>
              <a:rPr lang="sl-SI" sz="31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7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7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7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7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7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Pogum</a:t>
            </a:r>
            <a:r>
              <a:rPr lang="sl-SI" sz="27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7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200" b="1" dirty="0">
              <a:solidFill>
                <a:srgbClr val="71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sl-SI" sz="2000" dirty="0" smtClean="0"/>
              <a:t>Projekt </a:t>
            </a:r>
            <a:r>
              <a:rPr lang="sl-SI" sz="2000" b="1" dirty="0" smtClean="0"/>
              <a:t>POGUM</a:t>
            </a:r>
            <a:r>
              <a:rPr lang="sl-SI" sz="2000" dirty="0"/>
              <a:t> </a:t>
            </a:r>
            <a:r>
              <a:rPr lang="sl-SI" sz="2000" dirty="0" smtClean="0"/>
              <a:t>-</a:t>
            </a:r>
            <a:r>
              <a:rPr lang="sl-SI" sz="2000" b="1" dirty="0" smtClean="0"/>
              <a:t> </a:t>
            </a:r>
            <a:r>
              <a:rPr lang="sl-SI" sz="2000" i="1" dirty="0" smtClean="0"/>
              <a:t>krepitev </a:t>
            </a:r>
            <a:r>
              <a:rPr lang="sl-SI" sz="2000" i="1" dirty="0"/>
              <a:t>kompetence podjetnosti in spodbujanje prožnega prehajanja med izobraževanjem in okoljem v osnovnih </a:t>
            </a:r>
            <a:r>
              <a:rPr lang="sl-SI" sz="2000" i="1" dirty="0" smtClean="0"/>
              <a:t>šolah -</a:t>
            </a:r>
            <a:r>
              <a:rPr lang="sl-SI" sz="2000" b="1" dirty="0" smtClean="0"/>
              <a:t> </a:t>
            </a:r>
            <a:r>
              <a:rPr lang="sl-SI" sz="2000" dirty="0" smtClean="0"/>
              <a:t>teče v šolskem letu 2020/2021 že četrto leto.</a:t>
            </a:r>
          </a:p>
          <a:p>
            <a:pPr marL="0" lvl="0" indent="0">
              <a:buNone/>
            </a:pPr>
            <a:endParaRPr lang="sl-SI" sz="2000" b="1" dirty="0"/>
          </a:p>
          <a:p>
            <a:pPr marL="0" lvl="0" indent="0">
              <a:buNone/>
            </a:pPr>
            <a:r>
              <a:rPr lang="sl-SI" sz="2000" b="1" dirty="0" smtClean="0"/>
              <a:t>Cilj in namen projekta je, </a:t>
            </a:r>
            <a:r>
              <a:rPr lang="sl-SI" sz="2000" dirty="0" smtClean="0"/>
              <a:t>da ustvarjamo priložnosti, kjer lahko učenci razvijajo </a:t>
            </a:r>
            <a:r>
              <a:rPr lang="sl-SI" sz="2000" dirty="0"/>
              <a:t>kompetence </a:t>
            </a:r>
            <a:r>
              <a:rPr lang="sl-SI" sz="2000" dirty="0" smtClean="0"/>
              <a:t>podjetnosti. V teh letih smo izvedli tri projektne tedne: </a:t>
            </a:r>
            <a:r>
              <a:rPr lang="sl-SI" sz="2000" b="1" dirty="0">
                <a:solidFill>
                  <a:srgbClr val="0070C0"/>
                </a:solidFill>
              </a:rPr>
              <a:t>U</a:t>
            </a:r>
            <a:r>
              <a:rPr lang="sl-SI" sz="2000" b="1" dirty="0" smtClean="0">
                <a:solidFill>
                  <a:srgbClr val="0070C0"/>
                </a:solidFill>
              </a:rPr>
              <a:t>rejanje prostorov, </a:t>
            </a:r>
            <a:r>
              <a:rPr lang="sl-SI" sz="2000" b="1" dirty="0" err="1" smtClean="0">
                <a:solidFill>
                  <a:srgbClr val="0070C0"/>
                </a:solidFill>
              </a:rPr>
              <a:t>Vorančev</a:t>
            </a:r>
            <a:r>
              <a:rPr lang="sl-SI" sz="2000" b="1" dirty="0" smtClean="0">
                <a:solidFill>
                  <a:srgbClr val="0070C0"/>
                </a:solidFill>
              </a:rPr>
              <a:t> festival Pogum in Model Pogumni </a:t>
            </a:r>
            <a:r>
              <a:rPr lang="sl-SI" sz="2000" b="1" dirty="0" err="1" smtClean="0">
                <a:solidFill>
                  <a:srgbClr val="0070C0"/>
                </a:solidFill>
              </a:rPr>
              <a:t>Voranc</a:t>
            </a:r>
            <a:r>
              <a:rPr lang="sl-SI" sz="2000" b="1" dirty="0">
                <a:solidFill>
                  <a:srgbClr val="0070C0"/>
                </a:solidFill>
              </a:rPr>
              <a:t>.</a:t>
            </a:r>
            <a:endParaRPr lang="sl-SI" sz="2000" b="1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sl-SI" sz="2000" dirty="0"/>
              <a:t>U</a:t>
            </a:r>
            <a:r>
              <a:rPr lang="sl-SI" sz="2000" dirty="0" smtClean="0"/>
              <a:t>čitelji v tem šolskem letu vse bolj uvajamo razvijanje kompetenc podjetnosti v ure rednega pouka.</a:t>
            </a:r>
          </a:p>
          <a:p>
            <a:pPr marL="0" indent="0">
              <a:buNone/>
            </a:pPr>
            <a:r>
              <a:rPr lang="sl-SI" sz="2000" dirty="0"/>
              <a:t>Tudi med šolanjem </a:t>
            </a:r>
            <a:r>
              <a:rPr lang="sl-SI" sz="2000" b="1" dirty="0"/>
              <a:t>na daljavo </a:t>
            </a:r>
            <a:r>
              <a:rPr lang="sl-SI" sz="2000" dirty="0" smtClean="0"/>
              <a:t>smo</a:t>
            </a:r>
            <a:r>
              <a:rPr lang="sl-SI" sz="2000" b="1" dirty="0" smtClean="0"/>
              <a:t> </a:t>
            </a:r>
            <a:r>
              <a:rPr lang="sl-SI" sz="2000" dirty="0" smtClean="0"/>
              <a:t>izvajali dejavnosti, kjer smo učence spodbujali pri razvijanju kompetenc, ki so prišle v poštev v izrednih razmerah.</a:t>
            </a:r>
            <a:endParaRPr lang="sl-SI" sz="2000" dirty="0"/>
          </a:p>
          <a:p>
            <a:pPr lvl="0"/>
            <a:endParaRPr lang="sl-SI" sz="2000" dirty="0"/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rgbClr val="0070C0"/>
                </a:solidFill>
              </a:rPr>
              <a:t>Projekt Pogum  </a:t>
            </a:r>
            <a:br>
              <a:rPr lang="sl-SI" dirty="0" smtClean="0">
                <a:solidFill>
                  <a:srgbClr val="0070C0"/>
                </a:solidFill>
              </a:rPr>
            </a:br>
            <a:r>
              <a:rPr lang="sl-SI" dirty="0" smtClean="0">
                <a:solidFill>
                  <a:srgbClr val="0070C0"/>
                </a:solidFill>
              </a:rPr>
              <a:t>na OŠ Prežihovega </a:t>
            </a:r>
            <a:r>
              <a:rPr lang="sl-SI" dirty="0" err="1" smtClean="0">
                <a:solidFill>
                  <a:srgbClr val="0070C0"/>
                </a:solidFill>
              </a:rPr>
              <a:t>Voranca</a:t>
            </a:r>
            <a:r>
              <a:rPr lang="sl-SI" dirty="0" smtClean="0">
                <a:solidFill>
                  <a:srgbClr val="0070C0"/>
                </a:solidFill>
              </a:rPr>
              <a:t> Maribor</a:t>
            </a:r>
            <a:endParaRPr lang="sl-S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l-SI" sz="2000" dirty="0" smtClean="0"/>
              <a:t>V septembru, od 21. </a:t>
            </a:r>
            <a:r>
              <a:rPr lang="sl-SI" sz="2000" dirty="0"/>
              <a:t>9</a:t>
            </a:r>
            <a:r>
              <a:rPr lang="sl-SI" sz="2000" dirty="0" smtClean="0"/>
              <a:t>. do 25. 9. 2020, smo izvedli projektni teden Pogum z imenom Model Pogumni </a:t>
            </a:r>
            <a:r>
              <a:rPr lang="sl-SI" sz="2000" dirty="0" err="1" smtClean="0"/>
              <a:t>Voranc</a:t>
            </a:r>
            <a:r>
              <a:rPr lang="sl-SI" sz="2000" dirty="0" smtClean="0"/>
              <a:t>  „simulacija pouka na daljavo“.</a:t>
            </a:r>
          </a:p>
          <a:p>
            <a:pPr marL="0" indent="0">
              <a:lnSpc>
                <a:spcPct val="100000"/>
              </a:lnSpc>
              <a:buNone/>
            </a:pPr>
            <a:endParaRPr lang="sl-SI" sz="2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l-SI" sz="2000" dirty="0" smtClean="0"/>
              <a:t>V tem tednu so učenci izvajali dejavnosti, kjer so: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dirty="0" smtClean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l-SI" sz="2000" dirty="0" smtClean="0"/>
              <a:t>razvijali veščine za večjo samostojnost v šolskem spletnem okolju,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l-SI" sz="2000" dirty="0" smtClean="0"/>
              <a:t>prevzemali odgovornost za kvalitetnejše učenje od doma,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l-SI" sz="2000" dirty="0" smtClean="0"/>
              <a:t>načrtovali svoj delovni dan (učenje doma).</a:t>
            </a:r>
            <a:endParaRPr lang="sl-SI" sz="2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sz="32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sz="3200" b="1" dirty="0">
              <a:solidFill>
                <a:srgbClr val="0070C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28650" y="262758"/>
            <a:ext cx="7886700" cy="1093076"/>
          </a:xfrm>
        </p:spPr>
        <p:txBody>
          <a:bodyPr>
            <a:normAutofit/>
          </a:bodyPr>
          <a:lstStyle/>
          <a:p>
            <a:pPr algn="ctr"/>
            <a:r>
              <a:rPr lang="sl-SI" sz="2800" dirty="0">
                <a:solidFill>
                  <a:srgbClr val="0070C0"/>
                </a:solidFill>
              </a:rPr>
              <a:t>Model Pogumni </a:t>
            </a:r>
            <a:r>
              <a:rPr lang="sl-SI" sz="2800" dirty="0" err="1">
                <a:solidFill>
                  <a:srgbClr val="0070C0"/>
                </a:solidFill>
              </a:rPr>
              <a:t>Voranc</a:t>
            </a:r>
            <a:r>
              <a:rPr lang="sl-SI" sz="2800" dirty="0">
                <a:solidFill>
                  <a:srgbClr val="0070C0"/>
                </a:solidFill>
              </a:rPr>
              <a:t/>
            </a:r>
            <a:br>
              <a:rPr lang="sl-SI" sz="2800" dirty="0">
                <a:solidFill>
                  <a:srgbClr val="0070C0"/>
                </a:solidFill>
              </a:rPr>
            </a:br>
            <a:endParaRPr lang="sl-SI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628650" y="1576552"/>
            <a:ext cx="7886700" cy="380474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l-SI" sz="2000" dirty="0" smtClean="0"/>
              <a:t>V tem tednu smo izvedli tudi dneve dejavnosti: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b="1" dirty="0" smtClean="0"/>
              <a:t>Tehniški dan</a:t>
            </a:r>
            <a:r>
              <a:rPr lang="sl-SI" sz="2000" dirty="0" smtClean="0"/>
              <a:t>: načrtovali smo različne dejavnosti (poudarek je bil na </a:t>
            </a:r>
            <a:r>
              <a:rPr lang="sl-SI" sz="2000" i="1" dirty="0" smtClean="0"/>
              <a:t>moj delovni dan/urnik doma</a:t>
            </a:r>
            <a:r>
              <a:rPr lang="sl-SI" sz="2000" dirty="0" smtClean="0"/>
              <a:t>) po korakih s pomočjo </a:t>
            </a:r>
            <a:r>
              <a:rPr lang="sl-SI" sz="2000" dirty="0" err="1" smtClean="0"/>
              <a:t>Canvasa</a:t>
            </a:r>
            <a:r>
              <a:rPr lang="sl-SI" sz="2000" dirty="0" smtClean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b="1" dirty="0" smtClean="0"/>
              <a:t>Kulturni dan</a:t>
            </a:r>
            <a:r>
              <a:rPr lang="sl-SI" sz="2000" dirty="0" smtClean="0"/>
              <a:t>: v razredu smo si skupaj ogledali film (različne filme, primerne starosti učencem) in izvajali dejavnosti po njem, ki so zahtevale digitalne veščine učencev.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b="1" dirty="0" smtClean="0"/>
              <a:t>Športni dan</a:t>
            </a:r>
            <a:r>
              <a:rPr lang="sl-SI" sz="2000" dirty="0" smtClean="0"/>
              <a:t>: reševali smo gibalne izzive in se preizkusili v različnih športnih panogah.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dirty="0" smtClean="0"/>
              <a:t>Ob tem smo velik poudarek dali vrstniškemu sodelovanju (tudi na daljavo) in aktivnemu vključevanju v skupinsko delo.</a:t>
            </a:r>
            <a:endParaRPr lang="sl-SI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0070C0"/>
                </a:solidFill>
              </a:rPr>
              <a:t>Tehniški, kulturni in športni dan</a:t>
            </a:r>
            <a:endParaRPr lang="sl-SI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l-SI" sz="2000" dirty="0" smtClean="0"/>
              <a:t>Znotraj projekta Pogum smo v sklopu </a:t>
            </a:r>
            <a:r>
              <a:rPr lang="sl-SI" sz="2000" dirty="0" err="1" smtClean="0"/>
              <a:t>Spirit</a:t>
            </a:r>
            <a:r>
              <a:rPr lang="sl-SI" sz="2000" dirty="0" smtClean="0"/>
              <a:t> Slovenija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dirty="0" smtClean="0"/>
              <a:t>– </a:t>
            </a:r>
            <a:r>
              <a:rPr lang="sl-SI" sz="2000" b="1" i="1" dirty="0" smtClean="0"/>
              <a:t>z ustvarjalnostjo in inovativnostjo do podjetnosti </a:t>
            </a:r>
            <a:r>
              <a:rPr lang="sl-SI" sz="2000" dirty="0" smtClean="0"/>
              <a:t>–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dirty="0" smtClean="0"/>
              <a:t>načrtovali Start up weekend v šoli, in sicer 23. in 24. 10. 2020, vendar smo te delavnice v tem času izvedli na daljavo. </a:t>
            </a:r>
          </a:p>
          <a:p>
            <a:pPr marL="0" indent="0">
              <a:lnSpc>
                <a:spcPct val="100000"/>
              </a:lnSpc>
              <a:buNone/>
            </a:pPr>
            <a:endParaRPr lang="sl-SI" sz="2000" dirty="0"/>
          </a:p>
          <a:p>
            <a:pPr marL="0" indent="0">
              <a:lnSpc>
                <a:spcPct val="100000"/>
              </a:lnSpc>
              <a:buNone/>
            </a:pPr>
            <a:r>
              <a:rPr lang="sl-SI" sz="2000" dirty="0" smtClean="0"/>
              <a:t>Izvajali smo literarne in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dirty="0" smtClean="0"/>
              <a:t>likovne delavnice ter načrtovali, kako ustvariti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dirty="0" smtClean="0"/>
              <a:t>spominski kotiček Prežihovega </a:t>
            </a:r>
            <a:r>
              <a:rPr lang="sl-SI" sz="2000" dirty="0" err="1" smtClean="0"/>
              <a:t>Voranca</a:t>
            </a:r>
            <a:r>
              <a:rPr lang="sl-SI" sz="2000" dirty="0" smtClean="0"/>
              <a:t>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5604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solidFill>
                  <a:schemeClr val="accent4">
                    <a:lumMod val="75000"/>
                  </a:schemeClr>
                </a:solidFill>
              </a:rPr>
              <a:t>Ohranjanje kulturne dediščine</a:t>
            </a:r>
            <a:endParaRPr lang="sl-SI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Slika 3" descr="C:\Users\Uporabnik\Downloads\20201112_0832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592" y="3128873"/>
            <a:ext cx="2296510" cy="2459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l-SI" sz="2000" dirty="0"/>
              <a:t>V času pouka na daljavo smo med vsakdanjimi urami in različnimi dejavnostmi tudi ustvarili </a:t>
            </a:r>
            <a:r>
              <a:rPr lang="sl-SI" sz="2000" b="1" dirty="0">
                <a:solidFill>
                  <a:schemeClr val="accent4">
                    <a:lumMod val="75000"/>
                  </a:schemeClr>
                </a:solidFill>
              </a:rPr>
              <a:t>film ob slovenskem kulturnem prazniku</a:t>
            </a:r>
            <a:r>
              <a:rPr lang="sl-SI" sz="2000" dirty="0"/>
              <a:t>, Prešernovem dnevu (8. februar).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dirty="0"/>
              <a:t>Film je nastal v sklopu projekta Pogum, saj so ga učenci s pomočjo mentorjev ustvarili vse od ideje do izvedbe. Poudarek je bil na </a:t>
            </a:r>
            <a:r>
              <a:rPr lang="sl-SI" sz="2000" i="1" dirty="0" smtClean="0"/>
              <a:t>sodelovanju</a:t>
            </a:r>
            <a:r>
              <a:rPr lang="sl-SI" sz="2000" dirty="0" smtClean="0"/>
              <a:t> </a:t>
            </a:r>
            <a:r>
              <a:rPr lang="sl-SI" sz="2000" dirty="0"/>
              <a:t>med učenci, učitelji in starši. Film si lahko še danes pogledate na naši šolski spletni strani.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dirty="0" smtClean="0"/>
              <a:t>Trenutno </a:t>
            </a:r>
            <a:r>
              <a:rPr lang="sl-SI" sz="2000" dirty="0"/>
              <a:t>poteka akcija </a:t>
            </a:r>
            <a:r>
              <a:rPr lang="sl-SI" sz="2000" b="1" dirty="0">
                <a:solidFill>
                  <a:schemeClr val="accent4">
                    <a:lumMod val="75000"/>
                  </a:schemeClr>
                </a:solidFill>
              </a:rPr>
              <a:t>Vsi skupaj za Mašo</a:t>
            </a:r>
            <a:r>
              <a:rPr lang="sl-SI" sz="2000" dirty="0"/>
              <a:t>, ki so jo pri pouku </a:t>
            </a:r>
            <a:r>
              <a:rPr lang="sl-SI" sz="2000" dirty="0" smtClean="0"/>
              <a:t>domovinske in državljanske kulture in etike </a:t>
            </a:r>
            <a:r>
              <a:rPr lang="sl-SI" sz="2000" dirty="0"/>
              <a:t>učenci 8. b pod vodstvom mentorice začeli </a:t>
            </a:r>
            <a:r>
              <a:rPr lang="sl-SI" sz="2000" dirty="0" smtClean="0"/>
              <a:t>že med poukom na daljavo, </a:t>
            </a:r>
            <a:r>
              <a:rPr lang="sl-SI" sz="2000" dirty="0"/>
              <a:t>ko smo se vrnili spet v </a:t>
            </a:r>
            <a:r>
              <a:rPr lang="sl-SI" sz="2000" dirty="0" smtClean="0"/>
              <a:t>šolo, </a:t>
            </a:r>
            <a:r>
              <a:rPr lang="sl-SI" sz="2000" smtClean="0"/>
              <a:t>pa so </a:t>
            </a:r>
            <a:r>
              <a:rPr lang="sl-SI" sz="2000" dirty="0" smtClean="0"/>
              <a:t>začeli tudi z zbiranjem papirja in kovancev.  </a:t>
            </a:r>
            <a:r>
              <a:rPr lang="sl-SI" sz="2000" dirty="0"/>
              <a:t>Akcija še ni zaključena, sodelujemo pa vsi, učenci in učitelji (več o akciji na naši spletni strani šole). </a:t>
            </a:r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Pogumno stopamo naprej …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4277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628650" y="1277008"/>
            <a:ext cx="7886700" cy="452149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l-SI" sz="6200" dirty="0" smtClean="0"/>
              <a:t>V mesecu maju so drugošolci izvedli naravoslovni dan v sklopu projekta Pogum. Odločili so se za razvijanje </a:t>
            </a:r>
            <a:r>
              <a:rPr lang="sl-SI" sz="6200" dirty="0" err="1" smtClean="0"/>
              <a:t>podjetnostne</a:t>
            </a:r>
            <a:r>
              <a:rPr lang="sl-SI" sz="6200" dirty="0" smtClean="0"/>
              <a:t> kompetence </a:t>
            </a:r>
            <a:r>
              <a:rPr lang="sl-SI" sz="6200" i="1" dirty="0" smtClean="0"/>
              <a:t>finančna in ekonomska pismenost.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6200" dirty="0" smtClean="0"/>
              <a:t>Povezali so se (na daljavo)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6200" dirty="0" smtClean="0"/>
              <a:t>z Banko Slovenije in izvedli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6200" dirty="0" smtClean="0"/>
              <a:t>delavnice na temo: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6200" b="1" dirty="0" smtClean="0">
                <a:solidFill>
                  <a:schemeClr val="accent4">
                    <a:lumMod val="75000"/>
                  </a:schemeClr>
                </a:solidFill>
              </a:rPr>
              <a:t>denar, varčevanje, banke</a:t>
            </a:r>
            <a:r>
              <a:rPr lang="sl-SI" sz="6200" dirty="0" smtClean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6200" dirty="0" smtClean="0"/>
              <a:t>Izdelovali so hranilnike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6200" dirty="0"/>
              <a:t>i</a:t>
            </a:r>
            <a:r>
              <a:rPr lang="sl-SI" sz="6200" dirty="0" smtClean="0"/>
              <a:t>z odpadnih materialov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6200" dirty="0"/>
              <a:t>i</a:t>
            </a:r>
            <a:r>
              <a:rPr lang="sl-SI" sz="6200" dirty="0" smtClean="0"/>
              <a:t>n se prijavili na natečaj,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6200" dirty="0"/>
              <a:t>d</a:t>
            </a:r>
            <a:r>
              <a:rPr lang="sl-SI" sz="6200" dirty="0" smtClean="0"/>
              <a:t>a si izmislijo maskoto za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6200" dirty="0" smtClean="0"/>
              <a:t>Banko Slovenije.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solidFill>
                  <a:schemeClr val="accent4">
                    <a:lumMod val="75000"/>
                  </a:schemeClr>
                </a:solidFill>
              </a:rPr>
              <a:t>Finančna in ekonomska pismenost</a:t>
            </a:r>
            <a:endParaRPr lang="sl-SI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04" y="2511972"/>
            <a:ext cx="3881822" cy="291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628650" y="1576552"/>
            <a:ext cx="7886700" cy="422194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l-SI" sz="2000" dirty="0"/>
              <a:t>V šolskem letu 2020/2021 učitelji načrtujemo pouk (tudi pouk na daljavo) tako, da pri učencih razvijamo kompetence podjetnosti vključno s sodobnimi pristopi k pouku in zavedanjem, da ustvarjamo spodbudno in varno učno okolje</a:t>
            </a:r>
            <a:r>
              <a:rPr lang="sl-SI" sz="2000" dirty="0" smtClean="0"/>
              <a:t>.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MI</a:t>
            </a:r>
            <a:r>
              <a:rPr lang="sl-SI" dirty="0" smtClean="0"/>
              <a:t> si upamo 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Vsak dan!</a:t>
            </a:r>
            <a:endParaRPr lang="sl-SI" sz="2800" dirty="0"/>
          </a:p>
        </p:txBody>
      </p:sp>
      <p:pic>
        <p:nvPicPr>
          <p:cNvPr id="4" name="Picture 2" descr="Courage Images, Stock Photos &amp; Vector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95717"/>
            <a:ext cx="5162550" cy="27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esna puščica 5"/>
          <p:cNvSpPr/>
          <p:nvPr/>
        </p:nvSpPr>
        <p:spPr>
          <a:xfrm>
            <a:off x="2459421" y="3552497"/>
            <a:ext cx="52551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32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614</Words>
  <Application>Microsoft Office PowerPoint</Application>
  <PresentationFormat>Diaprojekcija na zaslonu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Wingdings</vt:lpstr>
      <vt:lpstr>Office Theme</vt:lpstr>
      <vt:lpstr> Projekt Pogum        3. roditeljski sestanek 11. 5. 2021   Tim Pogum </vt:lpstr>
      <vt:lpstr>Projekt Pogum   na OŠ Prežihovega Voranca Maribor</vt:lpstr>
      <vt:lpstr>Model Pogumni Voranc </vt:lpstr>
      <vt:lpstr>Tehniški, kulturni in športni dan</vt:lpstr>
      <vt:lpstr>Ohranjanje kulturne dediščine</vt:lpstr>
      <vt:lpstr>Pogumno stopamo naprej …</vt:lpstr>
      <vt:lpstr>Finančna in ekonomska pismenost</vt:lpstr>
      <vt:lpstr>Vsak dan!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Admin</cp:lastModifiedBy>
  <cp:revision>92</cp:revision>
  <dcterms:created xsi:type="dcterms:W3CDTF">2017-08-16T10:43:35Z</dcterms:created>
  <dcterms:modified xsi:type="dcterms:W3CDTF">2021-05-10T09:45:22Z</dcterms:modified>
</cp:coreProperties>
</file>