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57" r:id="rId2"/>
    <p:sldId id="258" r:id="rId3"/>
    <p:sldId id="280" r:id="rId4"/>
    <p:sldId id="279" r:id="rId5"/>
    <p:sldId id="275" r:id="rId6"/>
    <p:sldId id="274" r:id="rId7"/>
    <p:sldId id="276" r:id="rId8"/>
    <p:sldId id="262" r:id="rId9"/>
    <p:sldId id="273" r:id="rId10"/>
    <p:sldId id="277" r:id="rId11"/>
    <p:sldId id="278" r:id="rId12"/>
  </p:sldIdLst>
  <p:sldSz cx="12192000" cy="6858000"/>
  <p:notesSz cx="6797675" cy="9928225"/>
  <p:defaultTextStyle>
    <a:defPPr rtl="0">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F9FD"/>
    <a:srgbClr val="FFD4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5" autoAdjust="0"/>
    <p:restoredTop sz="96437" autoAdjust="0"/>
  </p:normalViewPr>
  <p:slideViewPr>
    <p:cSldViewPr snapToGrid="0">
      <p:cViewPr varScale="1">
        <p:scale>
          <a:sx n="73" d="100"/>
          <a:sy n="73" d="100"/>
        </p:scale>
        <p:origin x="618" y="78"/>
      </p:cViewPr>
      <p:guideLst/>
    </p:cSldViewPr>
  </p:slideViewPr>
  <p:notesTextViewPr>
    <p:cViewPr>
      <p:scale>
        <a:sx n="1" d="1"/>
        <a:sy n="1" d="1"/>
      </p:scale>
      <p:origin x="0" y="0"/>
    </p:cViewPr>
  </p:notesTextViewPr>
  <p:notesViewPr>
    <p:cSldViewPr snapToGrid="0">
      <p:cViewPr varScale="1">
        <p:scale>
          <a:sx n="89" d="100"/>
          <a:sy n="89" d="100"/>
        </p:scale>
        <p:origin x="300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45659" cy="498135"/>
          </a:xfrm>
          <a:prstGeom prst="rect">
            <a:avLst/>
          </a:prstGeom>
        </p:spPr>
        <p:txBody>
          <a:bodyPr vert="horz" lIns="91440" tIns="45720" rIns="91440" bIns="45720" rtlCol="0"/>
          <a:lstStyle>
            <a:lvl1pPr algn="l" rtl="0">
              <a:defRPr sz="1200"/>
            </a:lvl1pPr>
          </a:lstStyle>
          <a:p>
            <a:pPr rtl="0"/>
            <a:endParaRPr lang="sl-SI" dirty="0"/>
          </a:p>
        </p:txBody>
      </p:sp>
      <p:sp>
        <p:nvSpPr>
          <p:cNvPr id="3" name="Označba mesta datuma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l" rtl="0">
              <a:defRPr sz="1200"/>
            </a:lvl1pPr>
          </a:lstStyle>
          <a:p>
            <a:pPr algn="r" rtl="0"/>
            <a:fld id="{79622F0E-5EBF-4C54-A857-46163EE6C5DD}" type="datetime1">
              <a:rPr lang="sl-SI" smtClean="0"/>
              <a:t>12. 10. 2020</a:t>
            </a:fld>
            <a:endParaRPr lang="sl-SI" dirty="0"/>
          </a:p>
        </p:txBody>
      </p:sp>
      <p:sp>
        <p:nvSpPr>
          <p:cNvPr id="4" name="Označba mesta noge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rtl="0">
              <a:defRPr sz="1200"/>
            </a:lvl1pPr>
          </a:lstStyle>
          <a:p>
            <a:pPr rtl="0"/>
            <a:endParaRPr lang="sl-SI" dirty="0"/>
          </a:p>
        </p:txBody>
      </p:sp>
      <p:sp>
        <p:nvSpPr>
          <p:cNvPr id="5" name="Označba mesta za številko diapozitiva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l" rtl="0">
              <a:defRPr sz="1200"/>
            </a:lvl1pPr>
          </a:lstStyle>
          <a:p>
            <a:pPr algn="r" rtl="0"/>
            <a:fld id="{57E03411-58E2-43FD-AE1D-AD77DFF8CB20}" type="slidenum">
              <a:rPr lang="sl-SI" smtClean="0"/>
              <a:pPr algn="r" rtl="0"/>
              <a:t>‹#›</a:t>
            </a:fld>
            <a:endParaRPr lang="sl-SI" dirty="0"/>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45659" cy="498135"/>
          </a:xfrm>
          <a:prstGeom prst="rect">
            <a:avLst/>
          </a:prstGeom>
        </p:spPr>
        <p:txBody>
          <a:bodyPr vert="horz" lIns="91440" tIns="45720" rIns="91440" bIns="45720" rtlCol="0"/>
          <a:lstStyle>
            <a:lvl1pPr algn="l" rtl="0">
              <a:defRPr sz="1200"/>
            </a:lvl1pPr>
          </a:lstStyle>
          <a:p>
            <a:pPr rtl="0"/>
            <a:endParaRPr lang="sl-SI" dirty="0"/>
          </a:p>
        </p:txBody>
      </p:sp>
      <p:sp>
        <p:nvSpPr>
          <p:cNvPr id="3" name="Označba mesta datuma 2"/>
          <p:cNvSpPr>
            <a:spLocks noGrp="1"/>
          </p:cNvSpPr>
          <p:nvPr>
            <p:ph type="dt" idx="1"/>
          </p:nvPr>
        </p:nvSpPr>
        <p:spPr>
          <a:xfrm>
            <a:off x="3850443" y="0"/>
            <a:ext cx="2945659" cy="498135"/>
          </a:xfrm>
          <a:prstGeom prst="rect">
            <a:avLst/>
          </a:prstGeom>
        </p:spPr>
        <p:txBody>
          <a:bodyPr vert="horz" lIns="91440" tIns="45720" rIns="91440" bIns="45720" rtlCol="0"/>
          <a:lstStyle>
            <a:lvl1pPr algn="r" rtl="0">
              <a:defRPr sz="1200"/>
            </a:lvl1pPr>
          </a:lstStyle>
          <a:p>
            <a:fld id="{E0751185-78FF-4C0C-A006-53B81441B6E6}" type="datetime1">
              <a:rPr lang="sl-SI" smtClean="0"/>
              <a:pPr/>
              <a:t>12. 10. 2020</a:t>
            </a:fld>
            <a:endParaRPr lang="sl-SI" dirty="0"/>
          </a:p>
        </p:txBody>
      </p:sp>
      <p:sp>
        <p:nvSpPr>
          <p:cNvPr id="4" name="Označba mesta za sliko diapoz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pPr rtl="0"/>
            <a:endParaRPr lang="sl-SI" dirty="0"/>
          </a:p>
        </p:txBody>
      </p:sp>
      <p:sp>
        <p:nvSpPr>
          <p:cNvPr id="5" name="Označba mesta opomb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rtl="0"/>
            <a:r>
              <a:rPr lang="sl-SI" dirty="0" smtClean="0"/>
              <a:t>Kliknite, če želite urediti sloge besedila matrice</a:t>
            </a:r>
          </a:p>
          <a:p>
            <a:pPr lvl="1" rtl="0"/>
            <a:r>
              <a:rPr lang="sl-SI" dirty="0" smtClean="0"/>
              <a:t>Druga raven</a:t>
            </a:r>
          </a:p>
          <a:p>
            <a:pPr lvl="2" rtl="0"/>
            <a:r>
              <a:rPr lang="sl-SI" dirty="0" smtClean="0"/>
              <a:t>Tretja raven</a:t>
            </a:r>
          </a:p>
          <a:p>
            <a:pPr lvl="3" rtl="0"/>
            <a:r>
              <a:rPr lang="sl-SI" dirty="0" smtClean="0"/>
              <a:t>Četrta raven</a:t>
            </a:r>
          </a:p>
          <a:p>
            <a:pPr lvl="4" rtl="0"/>
            <a:r>
              <a:rPr lang="sl-SI" dirty="0" smtClean="0"/>
              <a:t>Peta raven</a:t>
            </a:r>
            <a:endParaRPr lang="sl-SI" dirty="0"/>
          </a:p>
        </p:txBody>
      </p:sp>
      <p:sp>
        <p:nvSpPr>
          <p:cNvPr id="6" name="Označba mesta noge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rtl="0">
              <a:defRPr sz="1200"/>
            </a:lvl1pPr>
          </a:lstStyle>
          <a:p>
            <a:pPr rtl="0"/>
            <a:endParaRPr lang="sl-SI" dirty="0"/>
          </a:p>
        </p:txBody>
      </p:sp>
      <p:sp>
        <p:nvSpPr>
          <p:cNvPr id="7" name="Označba mesta številke diapozitiva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l" rtl="0">
              <a:defRPr sz="1200"/>
            </a:lvl1pPr>
          </a:lstStyle>
          <a:p>
            <a:pPr algn="r"/>
            <a:fld id="{C8DC57A8-AE18-4654-B6AF-04B3577165BE}" type="slidenum">
              <a:rPr lang="sl-SI" smtClean="0"/>
              <a:pPr algn="r"/>
              <a:t>‹#›</a:t>
            </a:fld>
            <a:endParaRPr lang="sl-SI" dirty="0"/>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pPr algn="r"/>
            <a:fld id="{C8DC57A8-AE18-4654-B6AF-04B3577165BE}" type="slidenum">
              <a:rPr lang="sl-SI" smtClean="0"/>
              <a:pPr algn="r"/>
              <a:t>1</a:t>
            </a:fld>
            <a:endParaRPr lang="sl-SI" dirty="0"/>
          </a:p>
        </p:txBody>
      </p:sp>
    </p:spTree>
    <p:extLst>
      <p:ext uri="{BB962C8B-B14F-4D97-AF65-F5344CB8AC3E}">
        <p14:creationId xmlns:p14="http://schemas.microsoft.com/office/powerpoint/2010/main" val="2849663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pPr algn="r"/>
            <a:fld id="{C8DC57A8-AE18-4654-B6AF-04B3577165BE}" type="slidenum">
              <a:rPr lang="sl-SI" smtClean="0"/>
              <a:pPr algn="r"/>
              <a:t>10</a:t>
            </a:fld>
            <a:endParaRPr lang="sl-SI" dirty="0"/>
          </a:p>
        </p:txBody>
      </p:sp>
    </p:spTree>
    <p:extLst>
      <p:ext uri="{BB962C8B-B14F-4D97-AF65-F5344CB8AC3E}">
        <p14:creationId xmlns:p14="http://schemas.microsoft.com/office/powerpoint/2010/main" val="36253075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pPr algn="r"/>
            <a:fld id="{C8DC57A8-AE18-4654-B6AF-04B3577165BE}" type="slidenum">
              <a:rPr lang="sl-SI" smtClean="0"/>
              <a:pPr algn="r"/>
              <a:t>11</a:t>
            </a:fld>
            <a:endParaRPr lang="sl-SI" dirty="0"/>
          </a:p>
        </p:txBody>
      </p:sp>
    </p:spTree>
    <p:extLst>
      <p:ext uri="{BB962C8B-B14F-4D97-AF65-F5344CB8AC3E}">
        <p14:creationId xmlns:p14="http://schemas.microsoft.com/office/powerpoint/2010/main" val="3756765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pPr algn="r"/>
            <a:fld id="{C8DC57A8-AE18-4654-B6AF-04B3577165BE}" type="slidenum">
              <a:rPr lang="sl-SI" smtClean="0"/>
              <a:pPr algn="r"/>
              <a:t>2</a:t>
            </a:fld>
            <a:endParaRPr lang="sl-SI" dirty="0"/>
          </a:p>
        </p:txBody>
      </p:sp>
    </p:spTree>
    <p:extLst>
      <p:ext uri="{BB962C8B-B14F-4D97-AF65-F5344CB8AC3E}">
        <p14:creationId xmlns:p14="http://schemas.microsoft.com/office/powerpoint/2010/main" val="3622458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pPr algn="r"/>
            <a:fld id="{C8DC57A8-AE18-4654-B6AF-04B3577165BE}" type="slidenum">
              <a:rPr lang="sl-SI" smtClean="0"/>
              <a:pPr algn="r"/>
              <a:t>3</a:t>
            </a:fld>
            <a:endParaRPr lang="sl-SI" dirty="0"/>
          </a:p>
        </p:txBody>
      </p:sp>
    </p:spTree>
    <p:extLst>
      <p:ext uri="{BB962C8B-B14F-4D97-AF65-F5344CB8AC3E}">
        <p14:creationId xmlns:p14="http://schemas.microsoft.com/office/powerpoint/2010/main" val="4136025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pPr algn="r"/>
            <a:fld id="{C8DC57A8-AE18-4654-B6AF-04B3577165BE}" type="slidenum">
              <a:rPr lang="sl-SI" smtClean="0"/>
              <a:pPr algn="r"/>
              <a:t>4</a:t>
            </a:fld>
            <a:endParaRPr lang="sl-SI" dirty="0"/>
          </a:p>
        </p:txBody>
      </p:sp>
    </p:spTree>
    <p:extLst>
      <p:ext uri="{BB962C8B-B14F-4D97-AF65-F5344CB8AC3E}">
        <p14:creationId xmlns:p14="http://schemas.microsoft.com/office/powerpoint/2010/main" val="37046996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pPr algn="r"/>
            <a:fld id="{C8DC57A8-AE18-4654-B6AF-04B3577165BE}" type="slidenum">
              <a:rPr lang="sl-SI" smtClean="0"/>
              <a:pPr algn="r"/>
              <a:t>5</a:t>
            </a:fld>
            <a:endParaRPr lang="sl-SI" dirty="0"/>
          </a:p>
        </p:txBody>
      </p:sp>
    </p:spTree>
    <p:extLst>
      <p:ext uri="{BB962C8B-B14F-4D97-AF65-F5344CB8AC3E}">
        <p14:creationId xmlns:p14="http://schemas.microsoft.com/office/powerpoint/2010/main" val="21376917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pPr algn="r"/>
            <a:fld id="{C8DC57A8-AE18-4654-B6AF-04B3577165BE}" type="slidenum">
              <a:rPr lang="sl-SI" smtClean="0"/>
              <a:pPr algn="r"/>
              <a:t>6</a:t>
            </a:fld>
            <a:endParaRPr lang="sl-SI" dirty="0"/>
          </a:p>
        </p:txBody>
      </p:sp>
    </p:spTree>
    <p:extLst>
      <p:ext uri="{BB962C8B-B14F-4D97-AF65-F5344CB8AC3E}">
        <p14:creationId xmlns:p14="http://schemas.microsoft.com/office/powerpoint/2010/main" val="22654809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pPr algn="r"/>
            <a:fld id="{C8DC57A8-AE18-4654-B6AF-04B3577165BE}" type="slidenum">
              <a:rPr lang="sl-SI" smtClean="0"/>
              <a:pPr algn="r"/>
              <a:t>7</a:t>
            </a:fld>
            <a:endParaRPr lang="sl-SI" dirty="0"/>
          </a:p>
        </p:txBody>
      </p:sp>
    </p:spTree>
    <p:extLst>
      <p:ext uri="{BB962C8B-B14F-4D97-AF65-F5344CB8AC3E}">
        <p14:creationId xmlns:p14="http://schemas.microsoft.com/office/powerpoint/2010/main" val="34413068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pPr algn="r"/>
            <a:fld id="{C8DC57A8-AE18-4654-B6AF-04B3577165BE}" type="slidenum">
              <a:rPr lang="sl-SI" smtClean="0"/>
              <a:pPr algn="r"/>
              <a:t>8</a:t>
            </a:fld>
            <a:endParaRPr lang="sl-SI" dirty="0"/>
          </a:p>
        </p:txBody>
      </p:sp>
    </p:spTree>
    <p:extLst>
      <p:ext uri="{BB962C8B-B14F-4D97-AF65-F5344CB8AC3E}">
        <p14:creationId xmlns:p14="http://schemas.microsoft.com/office/powerpoint/2010/main" val="37629852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pPr algn="r"/>
            <a:fld id="{C8DC57A8-AE18-4654-B6AF-04B3577165BE}" type="slidenum">
              <a:rPr lang="sl-SI" smtClean="0"/>
              <a:pPr algn="r"/>
              <a:t>9</a:t>
            </a:fld>
            <a:endParaRPr lang="sl-SI" dirty="0"/>
          </a:p>
        </p:txBody>
      </p:sp>
    </p:spTree>
    <p:extLst>
      <p:ext uri="{BB962C8B-B14F-4D97-AF65-F5344CB8AC3E}">
        <p14:creationId xmlns:p14="http://schemas.microsoft.com/office/powerpoint/2010/main" val="2052807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p:cNvSpPr>
            <a:spLocks noGrp="1"/>
          </p:cNvSpPr>
          <p:nvPr>
            <p:ph type="ctrTitle"/>
          </p:nvPr>
        </p:nvSpPr>
        <p:spPr>
          <a:xfrm>
            <a:off x="4265611" y="1752600"/>
            <a:ext cx="6858002" cy="1828800"/>
          </a:xfrm>
        </p:spPr>
        <p:txBody>
          <a:bodyPr rtlCol="0" anchor="b">
            <a:normAutofit/>
          </a:bodyPr>
          <a:lstStyle>
            <a:lvl1pPr algn="l" rtl="0">
              <a:defRPr sz="5400"/>
            </a:lvl1pPr>
          </a:lstStyle>
          <a:p>
            <a:pPr rtl="0"/>
            <a:r>
              <a:rPr lang="sl-SI" smtClean="0"/>
              <a:t>Uredite slog naslova matrice</a:t>
            </a:r>
            <a:endParaRPr lang="sl-SI" dirty="0"/>
          </a:p>
        </p:txBody>
      </p:sp>
      <p:sp>
        <p:nvSpPr>
          <p:cNvPr id="3" name="Podnaslov 2"/>
          <p:cNvSpPr>
            <a:spLocks noGrp="1"/>
          </p:cNvSpPr>
          <p:nvPr>
            <p:ph type="subTitle" idx="1"/>
          </p:nvPr>
        </p:nvSpPr>
        <p:spPr>
          <a:xfrm>
            <a:off x="4265610" y="3733800"/>
            <a:ext cx="6858002" cy="914400"/>
          </a:xfrm>
        </p:spPr>
        <p:txBody>
          <a:bodyPr rtlCol="0"/>
          <a:lstStyle>
            <a:lvl1pPr marL="0" indent="0" algn="l" rtl="0">
              <a:spcBef>
                <a:spcPts val="0"/>
              </a:spcBef>
              <a:buNone/>
              <a:defRPr sz="24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sl-SI" smtClean="0"/>
              <a:t>Kliknite, da uredite slog podnaslova matrice</a:t>
            </a:r>
            <a:endParaRPr lang="sl-SI" dirty="0"/>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i slike z napisom">
    <p:spTree>
      <p:nvGrpSpPr>
        <p:cNvPr id="1" name=""/>
        <p:cNvGrpSpPr/>
        <p:nvPr/>
      </p:nvGrpSpPr>
      <p:grpSpPr>
        <a:xfrm>
          <a:off x="0" y="0"/>
          <a:ext cx="0" cy="0"/>
          <a:chOff x="0" y="0"/>
          <a:chExt cx="0" cy="0"/>
        </a:xfrm>
      </p:grpSpPr>
      <p:sp>
        <p:nvSpPr>
          <p:cNvPr id="2" name="Naslov 1"/>
          <p:cNvSpPr>
            <a:spLocks noGrp="1"/>
          </p:cNvSpPr>
          <p:nvPr>
            <p:ph type="title"/>
          </p:nvPr>
        </p:nvSpPr>
        <p:spPr>
          <a:xfrm>
            <a:off x="9066214" y="421594"/>
            <a:ext cx="2286000" cy="1885508"/>
          </a:xfrm>
        </p:spPr>
        <p:txBody>
          <a:bodyPr rtlCol="0">
            <a:normAutofit/>
          </a:bodyPr>
          <a:lstStyle>
            <a:lvl1pPr algn="l" rtl="0">
              <a:defRPr sz="2400"/>
            </a:lvl1pPr>
          </a:lstStyle>
          <a:p>
            <a:pPr rtl="0"/>
            <a:r>
              <a:rPr lang="sl-SI" smtClean="0"/>
              <a:t>Uredite slog naslova matrice</a:t>
            </a:r>
            <a:endParaRPr lang="sl-SI" dirty="0"/>
          </a:p>
        </p:txBody>
      </p:sp>
      <p:grpSp>
        <p:nvGrpSpPr>
          <p:cNvPr id="84" name="Skupina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Prostoročn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86" name="Prostoročn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87" name="Prostoročn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88" name="Prostoročn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89" name="Prostoročn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90" name="Prostoročn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91" name="Prostoročn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92" name="Prostoročn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93" name="Prostoročn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94" name="Prostoročn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95" name="Prostoročn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96" name="Prostoročn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grpSp>
      <p:sp>
        <p:nvSpPr>
          <p:cNvPr id="97" name="Označba mesta za sliko 33" descr="Prazna označba mesta za dodajanje slike. Kliknite označbo mesta in izberite sliko, ki jo želite dodati."/>
          <p:cNvSpPr>
            <a:spLocks noGrp="1"/>
          </p:cNvSpPr>
          <p:nvPr>
            <p:ph type="pic" sz="quarter" idx="17"/>
          </p:nvPr>
        </p:nvSpPr>
        <p:spPr>
          <a:xfrm>
            <a:off x="840795" y="1020193"/>
            <a:ext cx="3886200" cy="4572000"/>
          </a:xfrm>
          <a:solidFill>
            <a:schemeClr val="bg2"/>
          </a:solidFill>
          <a:ln w="38100">
            <a:solidFill>
              <a:schemeClr val="bg1"/>
            </a:solidFill>
          </a:ln>
        </p:spPr>
        <p:txBody>
          <a:bodyPr rtlCol="0"/>
          <a:lstStyle>
            <a:lvl1pPr marL="0" indent="0" algn="ctr" rtl="0">
              <a:buNone/>
              <a:defRPr/>
            </a:lvl1pPr>
          </a:lstStyle>
          <a:p>
            <a:pPr rtl="0"/>
            <a:r>
              <a:rPr lang="sl-SI" smtClean="0"/>
              <a:t>Kliknite ikono, če želite dodati sliko</a:t>
            </a:r>
            <a:endParaRPr lang="sl-SI" dirty="0"/>
          </a:p>
        </p:txBody>
      </p:sp>
      <p:grpSp>
        <p:nvGrpSpPr>
          <p:cNvPr id="98" name="Skupina 97"/>
          <p:cNvGrpSpPr/>
          <p:nvPr/>
        </p:nvGrpSpPr>
        <p:grpSpPr>
          <a:xfrm>
            <a:off x="5322489" y="319177"/>
            <a:ext cx="3389607" cy="2710838"/>
            <a:chOff x="895350" y="3313113"/>
            <a:chExt cx="3613151" cy="2790825"/>
          </a:xfrm>
          <a:solidFill>
            <a:schemeClr val="tx1">
              <a:lumMod val="50000"/>
            </a:schemeClr>
          </a:solidFill>
        </p:grpSpPr>
        <p:sp>
          <p:nvSpPr>
            <p:cNvPr id="99" name="Prostoročn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00" name="Prostoročn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01" name="Prostoročn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02" name="Prostoročn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03" name="Prostoročn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04" name="Prostoročn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05" name="Prostoročn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06" name="Prostoročn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07" name="Prostoročn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08" name="Prostoročn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09" name="Prostoročn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10" name="Prostoročn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grpSp>
      <p:sp>
        <p:nvSpPr>
          <p:cNvPr id="111" name="Označba mesta za sliko 33" descr="Prazna označba mesta za dodajanje slike. Kliknite označbo mesta in izberite sliko, ki jo želite dodati."/>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rtlCol="0"/>
          <a:lstStyle>
            <a:lvl1pPr marL="0" indent="0" algn="ctr" rtl="0">
              <a:buNone/>
              <a:defRPr/>
            </a:lvl1pPr>
          </a:lstStyle>
          <a:p>
            <a:pPr rtl="0"/>
            <a:r>
              <a:rPr lang="sl-SI" smtClean="0"/>
              <a:t>Kliknite ikono, če želite dodati sliko</a:t>
            </a:r>
            <a:endParaRPr lang="sl-SI" dirty="0"/>
          </a:p>
        </p:txBody>
      </p:sp>
      <p:grpSp>
        <p:nvGrpSpPr>
          <p:cNvPr id="112" name="Skupina 111"/>
          <p:cNvGrpSpPr/>
          <p:nvPr/>
        </p:nvGrpSpPr>
        <p:grpSpPr>
          <a:xfrm>
            <a:off x="5322489" y="3245640"/>
            <a:ext cx="3389607" cy="2710838"/>
            <a:chOff x="895350" y="3313113"/>
            <a:chExt cx="3613151" cy="2790825"/>
          </a:xfrm>
          <a:solidFill>
            <a:schemeClr val="tx1">
              <a:lumMod val="50000"/>
            </a:schemeClr>
          </a:solidFill>
        </p:grpSpPr>
        <p:sp>
          <p:nvSpPr>
            <p:cNvPr id="113" name="Prostoročn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14" name="Prostoročn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15" name="Prostoročn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16" name="Prostoročn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17" name="Prostoročn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18" name="Prostoročn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19" name="Prostoročn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20" name="Prostoročn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21" name="Prostoročn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22" name="Prostoročn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23" name="Prostoročn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24" name="Prostoročn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grpSp>
      <p:sp>
        <p:nvSpPr>
          <p:cNvPr id="125" name="Označba mesta za sliko 33" descr="Prazna označba mesta za dodajanje slike. Kliknite označbo mesta in izberite sliko, ki jo želite dodati."/>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rtlCol="0"/>
          <a:lstStyle>
            <a:lvl1pPr marL="0" indent="0" algn="ctr" rtl="0">
              <a:buNone/>
              <a:defRPr/>
            </a:lvl1pPr>
          </a:lstStyle>
          <a:p>
            <a:pPr rtl="0"/>
            <a:r>
              <a:rPr lang="sl-SI" smtClean="0"/>
              <a:t>Kliknite ikono, če želite dodati sliko</a:t>
            </a:r>
            <a:endParaRPr lang="sl-SI" dirty="0"/>
          </a:p>
        </p:txBody>
      </p:sp>
      <p:sp>
        <p:nvSpPr>
          <p:cNvPr id="126" name="Označba mesta besedila 3"/>
          <p:cNvSpPr>
            <a:spLocks noGrp="1"/>
          </p:cNvSpPr>
          <p:nvPr>
            <p:ph type="body" sz="half" idx="21"/>
          </p:nvPr>
        </p:nvSpPr>
        <p:spPr>
          <a:xfrm>
            <a:off x="9066214" y="2484992"/>
            <a:ext cx="2286000" cy="3248729"/>
          </a:xfrm>
        </p:spPr>
        <p:txBody>
          <a:bodyPr rtlCol="0" anchor="t" anchorCtr="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sl-SI" smtClean="0"/>
              <a:t>Uredite sloge besedila matrice</a:t>
            </a:r>
          </a:p>
        </p:txBody>
      </p:sp>
      <p:sp>
        <p:nvSpPr>
          <p:cNvPr id="8" name="Označba mesta za številko diapozitiva 7"/>
          <p:cNvSpPr>
            <a:spLocks noGrp="1"/>
          </p:cNvSpPr>
          <p:nvPr>
            <p:ph type="sldNum" sz="quarter" idx="12"/>
          </p:nvPr>
        </p:nvSpPr>
        <p:spPr/>
        <p:txBody>
          <a:bodyPr rtlCol="0"/>
          <a:lstStyle/>
          <a:p>
            <a:pPr rtl="0"/>
            <a:fld id="{022B156B-59AE-415F-B24B-8756D48BB977}" type="slidenum">
              <a:rPr lang="sl-SI" smtClean="0"/>
              <a:pPr/>
              <a:t>‹#›</a:t>
            </a:fld>
            <a:endParaRPr lang="sl-SI" dirty="0"/>
          </a:p>
        </p:txBody>
      </p:sp>
      <p:sp>
        <p:nvSpPr>
          <p:cNvPr id="7" name="Označba mesta za nogo 6"/>
          <p:cNvSpPr>
            <a:spLocks noGrp="1"/>
          </p:cNvSpPr>
          <p:nvPr>
            <p:ph type="ftr" sz="quarter" idx="11"/>
          </p:nvPr>
        </p:nvSpPr>
        <p:spPr/>
        <p:txBody>
          <a:bodyPr rtlCol="0"/>
          <a:lstStyle/>
          <a:p>
            <a:pPr rtl="0"/>
            <a:endParaRPr lang="sl-SI" dirty="0"/>
          </a:p>
        </p:txBody>
      </p:sp>
      <p:sp>
        <p:nvSpPr>
          <p:cNvPr id="6" name="Označba mesta za datum 5"/>
          <p:cNvSpPr>
            <a:spLocks noGrp="1"/>
          </p:cNvSpPr>
          <p:nvPr>
            <p:ph type="dt" sz="half" idx="10"/>
          </p:nvPr>
        </p:nvSpPr>
        <p:spPr/>
        <p:txBody>
          <a:bodyPr rtlCol="0"/>
          <a:lstStyle>
            <a:lvl1pPr>
              <a:defRPr/>
            </a:lvl1pPr>
          </a:lstStyle>
          <a:p>
            <a:fld id="{7A1A23FE-A78D-42BC-8DDA-CBC8173BB8EB}" type="datetime1">
              <a:rPr lang="sl-SI" smtClean="0"/>
              <a:pPr/>
              <a:t>12. 10. 2020</a:t>
            </a:fld>
            <a:endParaRPr lang="sl-SI" dirty="0"/>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p:cNvSpPr>
            <a:spLocks noGrp="1"/>
          </p:cNvSpPr>
          <p:nvPr>
            <p:ph type="title" hasCustomPrompt="1"/>
          </p:nvPr>
        </p:nvSpPr>
        <p:spPr>
          <a:xfrm>
            <a:off x="7511732" y="1330347"/>
            <a:ext cx="3840480" cy="2103120"/>
          </a:xfrm>
        </p:spPr>
        <p:txBody>
          <a:bodyPr rtlCol="0" anchor="b">
            <a:normAutofit/>
          </a:bodyPr>
          <a:lstStyle>
            <a:lvl1pPr algn="l" rtl="0">
              <a:defRPr sz="3600"/>
            </a:lvl1pPr>
          </a:lstStyle>
          <a:p>
            <a:pPr rtl="0"/>
            <a:r>
              <a:rPr lang="sl-SI" dirty="0" smtClean="0"/>
              <a:t>Kliknite, če želite urediti slog naslova matrice</a:t>
            </a:r>
            <a:endParaRPr lang="sl-SI" dirty="0"/>
          </a:p>
        </p:txBody>
      </p:sp>
      <p:sp>
        <p:nvSpPr>
          <p:cNvPr id="3" name="Označba mesta za vsebino 2"/>
          <p:cNvSpPr>
            <a:spLocks noGrp="1"/>
          </p:cNvSpPr>
          <p:nvPr>
            <p:ph idx="1"/>
          </p:nvPr>
        </p:nvSpPr>
        <p:spPr>
          <a:xfrm>
            <a:off x="836613" y="914400"/>
            <a:ext cx="6172201" cy="50292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2000"/>
            </a:lvl6pPr>
            <a:lvl7pPr algn="l" rtl="0">
              <a:defRPr sz="2000"/>
            </a:lvl7pPr>
            <a:lvl8pPr algn="l" rtl="0">
              <a:defRPr sz="2000"/>
            </a:lvl8pPr>
            <a:lvl9pPr algn="l" rtl="0">
              <a:defRPr sz="2000"/>
            </a:lvl9pPr>
          </a:lstStyle>
          <a:p>
            <a:pPr lvl="0" rtl="0"/>
            <a:r>
              <a:rPr lang="sl-SI" smtClean="0"/>
              <a:t>Uredite sloge besedila matrice</a:t>
            </a:r>
          </a:p>
          <a:p>
            <a:pPr lvl="1" rtl="0"/>
            <a:r>
              <a:rPr lang="sl-SI" smtClean="0"/>
              <a:t>Druga raven</a:t>
            </a:r>
          </a:p>
          <a:p>
            <a:pPr lvl="2" rtl="0"/>
            <a:r>
              <a:rPr lang="sl-SI" smtClean="0"/>
              <a:t>Tretja raven</a:t>
            </a:r>
          </a:p>
          <a:p>
            <a:pPr lvl="3" rtl="0"/>
            <a:r>
              <a:rPr lang="sl-SI" smtClean="0"/>
              <a:t>Četrta raven</a:t>
            </a:r>
          </a:p>
          <a:p>
            <a:pPr lvl="4" rtl="0"/>
            <a:r>
              <a:rPr lang="sl-SI" smtClean="0"/>
              <a:t>Peta raven</a:t>
            </a:r>
            <a:endParaRPr lang="sl-SI" dirty="0"/>
          </a:p>
        </p:txBody>
      </p:sp>
      <p:sp>
        <p:nvSpPr>
          <p:cNvPr id="4" name="Označba mesta besedila 3"/>
          <p:cNvSpPr>
            <a:spLocks noGrp="1"/>
          </p:cNvSpPr>
          <p:nvPr>
            <p:ph type="body" sz="half" idx="2"/>
          </p:nvPr>
        </p:nvSpPr>
        <p:spPr>
          <a:xfrm>
            <a:off x="7511732" y="3555523"/>
            <a:ext cx="3840480" cy="2388077"/>
          </a:xfrm>
        </p:spPr>
        <p:txBody>
          <a:bodyPr rtlCol="0">
            <a:normAutofit/>
          </a:bodyPr>
          <a:lstStyle>
            <a:lvl1pPr marL="0" indent="0" algn="l" rtl="0">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sl-SI" smtClean="0"/>
              <a:t>Uredite sloge besedila matrice</a:t>
            </a:r>
          </a:p>
        </p:txBody>
      </p:sp>
      <p:sp>
        <p:nvSpPr>
          <p:cNvPr id="7" name="Označba mesta številke diapozitiva 6"/>
          <p:cNvSpPr>
            <a:spLocks noGrp="1"/>
          </p:cNvSpPr>
          <p:nvPr>
            <p:ph type="sldNum" sz="quarter" idx="12"/>
          </p:nvPr>
        </p:nvSpPr>
        <p:spPr>
          <a:xfrm>
            <a:off x="1065213" y="6019801"/>
            <a:ext cx="762000" cy="228600"/>
          </a:xfrm>
        </p:spPr>
        <p:txBody>
          <a:bodyPr rtlCol="0"/>
          <a:lstStyle>
            <a:lvl1pPr algn="l" rtl="0">
              <a:defRPr/>
            </a:lvl1pPr>
          </a:lstStyle>
          <a:p>
            <a:pPr rtl="0"/>
            <a:fld id="{022B156B-59AE-415F-B24B-8756D48BB977}" type="slidenum">
              <a:rPr lang="sl-SI" smtClean="0"/>
              <a:pPr/>
              <a:t>‹#›</a:t>
            </a:fld>
            <a:endParaRPr lang="sl-SI" dirty="0"/>
          </a:p>
        </p:txBody>
      </p:sp>
      <p:sp>
        <p:nvSpPr>
          <p:cNvPr id="6" name="Označba mesta noge 5"/>
          <p:cNvSpPr>
            <a:spLocks noGrp="1"/>
          </p:cNvSpPr>
          <p:nvPr>
            <p:ph type="ftr" sz="quarter" idx="11"/>
          </p:nvPr>
        </p:nvSpPr>
        <p:spPr/>
        <p:txBody>
          <a:bodyPr rtlCol="0"/>
          <a:lstStyle/>
          <a:p>
            <a:pPr rtl="0"/>
            <a:endParaRPr lang="sl-SI" dirty="0"/>
          </a:p>
        </p:txBody>
      </p:sp>
      <p:sp>
        <p:nvSpPr>
          <p:cNvPr id="5" name="Označba mesta za datum 4"/>
          <p:cNvSpPr>
            <a:spLocks noGrp="1"/>
          </p:cNvSpPr>
          <p:nvPr>
            <p:ph type="dt" sz="half" idx="10"/>
          </p:nvPr>
        </p:nvSpPr>
        <p:spPr>
          <a:xfrm>
            <a:off x="8075611" y="6019801"/>
            <a:ext cx="1396260" cy="228600"/>
          </a:xfrm>
        </p:spPr>
        <p:txBody>
          <a:bodyPr rtlCol="0"/>
          <a:lstStyle>
            <a:lvl1pPr>
              <a:defRPr/>
            </a:lvl1pPr>
          </a:lstStyle>
          <a:p>
            <a:fld id="{CAE8574A-1581-446C-9A92-04B69B00E85B}" type="datetime1">
              <a:rPr lang="sl-SI" smtClean="0"/>
              <a:pPr/>
              <a:t>12. 10. 2020</a:t>
            </a:fld>
            <a:endParaRPr lang="sl-SI" dirty="0"/>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Slika z napisom">
    <p:spTree>
      <p:nvGrpSpPr>
        <p:cNvPr id="1" name=""/>
        <p:cNvGrpSpPr/>
        <p:nvPr/>
      </p:nvGrpSpPr>
      <p:grpSpPr>
        <a:xfrm>
          <a:off x="0" y="0"/>
          <a:ext cx="0" cy="0"/>
          <a:chOff x="0" y="0"/>
          <a:chExt cx="0" cy="0"/>
        </a:xfrm>
      </p:grpSpPr>
      <p:sp>
        <p:nvSpPr>
          <p:cNvPr id="2" name="Naslov 1"/>
          <p:cNvSpPr>
            <a:spLocks noGrp="1"/>
          </p:cNvSpPr>
          <p:nvPr>
            <p:ph type="title" hasCustomPrompt="1"/>
          </p:nvPr>
        </p:nvSpPr>
        <p:spPr>
          <a:xfrm>
            <a:off x="7492891" y="1330347"/>
            <a:ext cx="3840480" cy="2103120"/>
          </a:xfrm>
        </p:spPr>
        <p:txBody>
          <a:bodyPr rtlCol="0" anchor="b">
            <a:normAutofit/>
          </a:bodyPr>
          <a:lstStyle>
            <a:lvl1pPr algn="l" rtl="0">
              <a:defRPr sz="3600"/>
            </a:lvl1pPr>
          </a:lstStyle>
          <a:p>
            <a:pPr rtl="0"/>
            <a:r>
              <a:rPr lang="sl-SI" dirty="0" smtClean="0"/>
              <a:t>Kliknite, če želite urediti slog naslova matrice</a:t>
            </a:r>
            <a:endParaRPr lang="sl-SI" dirty="0"/>
          </a:p>
        </p:txBody>
      </p:sp>
      <p:grpSp>
        <p:nvGrpSpPr>
          <p:cNvPr id="8" name="Skupina 7"/>
          <p:cNvGrpSpPr/>
          <p:nvPr/>
        </p:nvGrpSpPr>
        <p:grpSpPr>
          <a:xfrm>
            <a:off x="595546" y="781398"/>
            <a:ext cx="6433398" cy="5053665"/>
            <a:chOff x="5162444" y="781398"/>
            <a:chExt cx="6433398" cy="5053665"/>
          </a:xfrm>
        </p:grpSpPr>
        <p:sp>
          <p:nvSpPr>
            <p:cNvPr id="9" name="Prostoročno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0" name="Prostoročno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sl-SI" dirty="0"/>
            </a:p>
          </p:txBody>
        </p:sp>
        <p:grpSp>
          <p:nvGrpSpPr>
            <p:cNvPr id="11" name="Skupina 10"/>
            <p:cNvGrpSpPr/>
            <p:nvPr/>
          </p:nvGrpSpPr>
          <p:grpSpPr>
            <a:xfrm>
              <a:off x="5814205" y="859113"/>
              <a:ext cx="5129146" cy="4880471"/>
              <a:chOff x="7856559" y="859113"/>
              <a:chExt cx="3086791" cy="4880471"/>
            </a:xfrm>
          </p:grpSpPr>
          <p:sp>
            <p:nvSpPr>
              <p:cNvPr id="20" name="Prostoročno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21" name="Prostoročno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sl-SI" dirty="0"/>
              </a:p>
            </p:txBody>
          </p:sp>
        </p:grpSp>
        <p:sp>
          <p:nvSpPr>
            <p:cNvPr id="12" name="Prostoročno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3" name="Prostoročno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4" name="Prostoročno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5" name="Prostoročno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6" name="Prostoročno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7" name="Prostoročno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8" name="Prostoročno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9" name="Prostoročno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sl-SI" dirty="0"/>
            </a:p>
          </p:txBody>
        </p:sp>
      </p:grpSp>
      <p:sp>
        <p:nvSpPr>
          <p:cNvPr id="3" name="Označba mesta za sliko 2" descr="Prazna označba mesta za dodajanje slike. Kliknite označbo mesta in izberite sliko, ki jo želite dodati."/>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rtlCol="0"/>
          <a:lstStyle>
            <a:lvl1pPr marL="0" indent="0" algn="l" rtl="0">
              <a:buNone/>
              <a:defRPr sz="32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sl-SI" smtClean="0"/>
              <a:t>Kliknite ikono, če želite dodati sliko</a:t>
            </a:r>
            <a:endParaRPr lang="sl-SI" dirty="0"/>
          </a:p>
        </p:txBody>
      </p:sp>
      <p:sp>
        <p:nvSpPr>
          <p:cNvPr id="4" name="Označba mesta besedila 3"/>
          <p:cNvSpPr>
            <a:spLocks noGrp="1"/>
          </p:cNvSpPr>
          <p:nvPr>
            <p:ph type="body" sz="half" idx="2"/>
          </p:nvPr>
        </p:nvSpPr>
        <p:spPr>
          <a:xfrm>
            <a:off x="7492891" y="3555521"/>
            <a:ext cx="3840480" cy="2168517"/>
          </a:xfrm>
        </p:spPr>
        <p:txBody>
          <a:bodyPr rtlCol="0">
            <a:normAutofit/>
          </a:bodyPr>
          <a:lstStyle>
            <a:lvl1pPr marL="0" indent="0" algn="l" rtl="0">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sl-SI" smtClean="0"/>
              <a:t>Uredite sloge besedila matrice</a:t>
            </a:r>
          </a:p>
        </p:txBody>
      </p:sp>
      <p:sp>
        <p:nvSpPr>
          <p:cNvPr id="7" name="Označba mesta številke diapozitiva 6"/>
          <p:cNvSpPr>
            <a:spLocks noGrp="1"/>
          </p:cNvSpPr>
          <p:nvPr>
            <p:ph type="sldNum" sz="quarter" idx="12"/>
          </p:nvPr>
        </p:nvSpPr>
        <p:spPr/>
        <p:txBody>
          <a:bodyPr rtlCol="0"/>
          <a:lstStyle/>
          <a:p>
            <a:pPr rtl="0"/>
            <a:fld id="{022B156B-59AE-415F-B24B-8756D48BB977}" type="slidenum">
              <a:rPr lang="sl-SI" smtClean="0"/>
              <a:t>‹#›</a:t>
            </a:fld>
            <a:endParaRPr lang="sl-SI" dirty="0"/>
          </a:p>
        </p:txBody>
      </p:sp>
      <p:sp>
        <p:nvSpPr>
          <p:cNvPr id="6" name="Označba mesta noge 5"/>
          <p:cNvSpPr>
            <a:spLocks noGrp="1"/>
          </p:cNvSpPr>
          <p:nvPr>
            <p:ph type="ftr" sz="quarter" idx="11"/>
          </p:nvPr>
        </p:nvSpPr>
        <p:spPr/>
        <p:txBody>
          <a:bodyPr rtlCol="0"/>
          <a:lstStyle/>
          <a:p>
            <a:pPr rtl="0"/>
            <a:endParaRPr lang="sl-SI" dirty="0"/>
          </a:p>
        </p:txBody>
      </p:sp>
      <p:sp>
        <p:nvSpPr>
          <p:cNvPr id="5" name="Označba mesta za datum 4"/>
          <p:cNvSpPr>
            <a:spLocks noGrp="1"/>
          </p:cNvSpPr>
          <p:nvPr>
            <p:ph type="dt" sz="half" idx="10"/>
          </p:nvPr>
        </p:nvSpPr>
        <p:spPr/>
        <p:txBody>
          <a:bodyPr rtlCol="0"/>
          <a:lstStyle>
            <a:lvl1pPr>
              <a:defRPr/>
            </a:lvl1pPr>
          </a:lstStyle>
          <a:p>
            <a:fld id="{D4BBE610-0999-4385-AAF3-B9843204F384}" type="datetime1">
              <a:rPr lang="sl-SI" smtClean="0"/>
              <a:pPr/>
              <a:t>12. 10. 2020</a:t>
            </a:fld>
            <a:endParaRPr lang="sl-SI" dirty="0"/>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hasCustomPrompt="1"/>
          </p:nvPr>
        </p:nvSpPr>
        <p:spPr/>
        <p:txBody>
          <a:bodyPr rtlCol="0"/>
          <a:lstStyle>
            <a:lvl1pPr rtl="0">
              <a:defRPr/>
            </a:lvl1pPr>
          </a:lstStyle>
          <a:p>
            <a:pPr rtl="0"/>
            <a:r>
              <a:rPr lang="sl-SI" dirty="0" smtClean="0"/>
              <a:t>Kliknite, če želite urediti slog naslova matrice</a:t>
            </a:r>
            <a:endParaRPr lang="sl-SI" dirty="0"/>
          </a:p>
        </p:txBody>
      </p:sp>
      <p:sp>
        <p:nvSpPr>
          <p:cNvPr id="3" name="Označba mesta za navpično besedilo 2"/>
          <p:cNvSpPr>
            <a:spLocks noGrp="1"/>
          </p:cNvSpPr>
          <p:nvPr>
            <p:ph type="body" orient="vert" idx="1"/>
          </p:nvPr>
        </p:nvSpPr>
        <p:spPr/>
        <p:txBody>
          <a:bodyPr vert="eaVert" rtlCol="0"/>
          <a:lstStyle/>
          <a:p>
            <a:pPr lvl="0" rtl="0"/>
            <a:r>
              <a:rPr lang="sl-SI" smtClean="0"/>
              <a:t>Uredite sloge besedila matrice</a:t>
            </a:r>
          </a:p>
          <a:p>
            <a:pPr lvl="1" rtl="0"/>
            <a:r>
              <a:rPr lang="sl-SI" smtClean="0"/>
              <a:t>Druga raven</a:t>
            </a:r>
          </a:p>
          <a:p>
            <a:pPr lvl="2" rtl="0"/>
            <a:r>
              <a:rPr lang="sl-SI" smtClean="0"/>
              <a:t>Tretja raven</a:t>
            </a:r>
          </a:p>
          <a:p>
            <a:pPr lvl="3" rtl="0"/>
            <a:r>
              <a:rPr lang="sl-SI" smtClean="0"/>
              <a:t>Četrta raven</a:t>
            </a:r>
          </a:p>
          <a:p>
            <a:pPr lvl="4" rtl="0"/>
            <a:r>
              <a:rPr lang="sl-SI" smtClean="0"/>
              <a:t>Peta raven</a:t>
            </a:r>
            <a:endParaRPr lang="sl-SI" dirty="0"/>
          </a:p>
        </p:txBody>
      </p:sp>
      <p:sp>
        <p:nvSpPr>
          <p:cNvPr id="6" name="Označba mesta številke diapozitiva 5"/>
          <p:cNvSpPr>
            <a:spLocks noGrp="1"/>
          </p:cNvSpPr>
          <p:nvPr>
            <p:ph type="sldNum" sz="quarter" idx="12"/>
          </p:nvPr>
        </p:nvSpPr>
        <p:spPr/>
        <p:txBody>
          <a:bodyPr rtlCol="0"/>
          <a:lstStyle/>
          <a:p>
            <a:pPr rtl="0"/>
            <a:fld id="{022B156B-59AE-415F-B24B-8756D48BB977}" type="slidenum">
              <a:rPr lang="sl-SI" smtClean="0"/>
              <a:t>‹#›</a:t>
            </a:fld>
            <a:endParaRPr lang="sl-SI" dirty="0"/>
          </a:p>
        </p:txBody>
      </p:sp>
      <p:sp>
        <p:nvSpPr>
          <p:cNvPr id="5" name="Označba mesta noge 4"/>
          <p:cNvSpPr>
            <a:spLocks noGrp="1"/>
          </p:cNvSpPr>
          <p:nvPr>
            <p:ph type="ftr" sz="quarter" idx="11"/>
          </p:nvPr>
        </p:nvSpPr>
        <p:spPr/>
        <p:txBody>
          <a:bodyPr rtlCol="0"/>
          <a:lstStyle/>
          <a:p>
            <a:pPr rtl="0"/>
            <a:endParaRPr lang="sl-SI" dirty="0"/>
          </a:p>
        </p:txBody>
      </p:sp>
      <p:sp>
        <p:nvSpPr>
          <p:cNvPr id="4" name="Označba mesta datuma 3"/>
          <p:cNvSpPr>
            <a:spLocks noGrp="1"/>
          </p:cNvSpPr>
          <p:nvPr>
            <p:ph type="dt" sz="half" idx="10"/>
          </p:nvPr>
        </p:nvSpPr>
        <p:spPr/>
        <p:txBody>
          <a:bodyPr rtlCol="0"/>
          <a:lstStyle>
            <a:lvl1pPr>
              <a:defRPr/>
            </a:lvl1pPr>
          </a:lstStyle>
          <a:p>
            <a:fld id="{BAE359E3-622E-430B-9B61-7CBC345F835A}" type="datetime1">
              <a:rPr lang="sl-SI" smtClean="0"/>
              <a:pPr/>
              <a:t>12. 10. 2020</a:t>
            </a:fld>
            <a:endParaRPr lang="sl-SI" dirty="0"/>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Navpičen naslov in besedi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vpičen naslov 1"/>
          <p:cNvSpPr>
            <a:spLocks noGrp="1"/>
          </p:cNvSpPr>
          <p:nvPr>
            <p:ph type="title" orient="vert" hasCustomPrompt="1"/>
          </p:nvPr>
        </p:nvSpPr>
        <p:spPr>
          <a:xfrm>
            <a:off x="9624268" y="304800"/>
            <a:ext cx="1729531" cy="5676900"/>
          </a:xfrm>
        </p:spPr>
        <p:txBody>
          <a:bodyPr vert="eaVert" rtlCol="0"/>
          <a:lstStyle>
            <a:lvl1pPr rtl="0">
              <a:defRPr/>
            </a:lvl1pPr>
          </a:lstStyle>
          <a:p>
            <a:pPr rtl="0"/>
            <a:r>
              <a:rPr lang="sl-SI" dirty="0" smtClean="0"/>
              <a:t>Kliknite, če želite urediti slog naslova matrice</a:t>
            </a:r>
            <a:endParaRPr lang="sl-SI" dirty="0"/>
          </a:p>
        </p:txBody>
      </p:sp>
      <p:sp>
        <p:nvSpPr>
          <p:cNvPr id="3" name="Označba mesta za navpično besedilo 2"/>
          <p:cNvSpPr>
            <a:spLocks noGrp="1"/>
          </p:cNvSpPr>
          <p:nvPr>
            <p:ph type="body" orient="vert" idx="1"/>
          </p:nvPr>
        </p:nvSpPr>
        <p:spPr>
          <a:xfrm>
            <a:off x="838199" y="304800"/>
            <a:ext cx="8633671" cy="5676900"/>
          </a:xfrm>
        </p:spPr>
        <p:txBody>
          <a:bodyPr vert="eaVert" rtlCol="0"/>
          <a:lstStyle/>
          <a:p>
            <a:pPr lvl="0" rtl="0"/>
            <a:r>
              <a:rPr lang="sl-SI" smtClean="0"/>
              <a:t>Uredite sloge besedila matrice</a:t>
            </a:r>
          </a:p>
          <a:p>
            <a:pPr lvl="1" rtl="0"/>
            <a:r>
              <a:rPr lang="sl-SI" smtClean="0"/>
              <a:t>Druga raven</a:t>
            </a:r>
          </a:p>
          <a:p>
            <a:pPr lvl="2" rtl="0"/>
            <a:r>
              <a:rPr lang="sl-SI" smtClean="0"/>
              <a:t>Tretja raven</a:t>
            </a:r>
          </a:p>
          <a:p>
            <a:pPr lvl="3" rtl="0"/>
            <a:r>
              <a:rPr lang="sl-SI" smtClean="0"/>
              <a:t>Četrta raven</a:t>
            </a:r>
          </a:p>
          <a:p>
            <a:pPr lvl="4" rtl="0"/>
            <a:r>
              <a:rPr lang="sl-SI" smtClean="0"/>
              <a:t>Peta raven</a:t>
            </a:r>
            <a:endParaRPr lang="sl-SI" dirty="0"/>
          </a:p>
        </p:txBody>
      </p:sp>
      <p:sp>
        <p:nvSpPr>
          <p:cNvPr id="6" name="Označba mesta številke diapozitiva 5"/>
          <p:cNvSpPr>
            <a:spLocks noGrp="1"/>
          </p:cNvSpPr>
          <p:nvPr>
            <p:ph type="sldNum" sz="quarter" idx="12"/>
          </p:nvPr>
        </p:nvSpPr>
        <p:spPr/>
        <p:txBody>
          <a:bodyPr rtlCol="0"/>
          <a:lstStyle/>
          <a:p>
            <a:pPr rtl="0"/>
            <a:fld id="{022B156B-59AE-415F-B24B-8756D48BB977}" type="slidenum">
              <a:rPr lang="sl-SI" smtClean="0"/>
              <a:t>‹#›</a:t>
            </a:fld>
            <a:endParaRPr lang="sl-SI" dirty="0"/>
          </a:p>
        </p:txBody>
      </p:sp>
      <p:sp>
        <p:nvSpPr>
          <p:cNvPr id="5" name="Označba mesta noge 4"/>
          <p:cNvSpPr>
            <a:spLocks noGrp="1"/>
          </p:cNvSpPr>
          <p:nvPr>
            <p:ph type="ftr" sz="quarter" idx="11"/>
          </p:nvPr>
        </p:nvSpPr>
        <p:spPr/>
        <p:txBody>
          <a:bodyPr rtlCol="0"/>
          <a:lstStyle/>
          <a:p>
            <a:pPr rtl="0"/>
            <a:endParaRPr lang="sl-SI" dirty="0"/>
          </a:p>
        </p:txBody>
      </p:sp>
      <p:sp>
        <p:nvSpPr>
          <p:cNvPr id="4" name="Označba mesta datuma 3"/>
          <p:cNvSpPr>
            <a:spLocks noGrp="1"/>
          </p:cNvSpPr>
          <p:nvPr>
            <p:ph type="dt" sz="half" idx="10"/>
          </p:nvPr>
        </p:nvSpPr>
        <p:spPr/>
        <p:txBody>
          <a:bodyPr rtlCol="0"/>
          <a:lstStyle>
            <a:lvl1pPr>
              <a:defRPr/>
            </a:lvl1pPr>
          </a:lstStyle>
          <a:p>
            <a:fld id="{906A276B-7855-415A-B2D3-F914F38CC3A5}" type="datetime1">
              <a:rPr lang="sl-SI" smtClean="0"/>
              <a:pPr/>
              <a:t>12. 10. 2020</a:t>
            </a:fld>
            <a:endParaRPr lang="sl-SI" dirty="0"/>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lstStyle/>
          <a:p>
            <a:pPr rtl="0"/>
            <a:r>
              <a:rPr lang="sl-SI" smtClean="0"/>
              <a:t>Uredite slog naslova matrice</a:t>
            </a:r>
            <a:endParaRPr lang="sl-SI" dirty="0"/>
          </a:p>
        </p:txBody>
      </p:sp>
      <p:sp>
        <p:nvSpPr>
          <p:cNvPr id="3" name="Označba mesta za vsebino 2"/>
          <p:cNvSpPr>
            <a:spLocks noGrp="1"/>
          </p:cNvSpPr>
          <p:nvPr>
            <p:ph idx="1"/>
          </p:nvPr>
        </p:nvSpPr>
        <p:spPr/>
        <p:txBody>
          <a:bodyPr rtlCol="0"/>
          <a:lstStyle/>
          <a:p>
            <a:pPr lvl="0" rtl="0"/>
            <a:r>
              <a:rPr lang="sl-SI" smtClean="0"/>
              <a:t>Uredite sloge besedila matrice</a:t>
            </a:r>
          </a:p>
          <a:p>
            <a:pPr lvl="1" rtl="0"/>
            <a:r>
              <a:rPr lang="sl-SI" smtClean="0"/>
              <a:t>Druga raven</a:t>
            </a:r>
          </a:p>
          <a:p>
            <a:pPr lvl="2" rtl="0"/>
            <a:r>
              <a:rPr lang="sl-SI" smtClean="0"/>
              <a:t>Tretja raven</a:t>
            </a:r>
          </a:p>
          <a:p>
            <a:pPr lvl="3" rtl="0"/>
            <a:r>
              <a:rPr lang="sl-SI" smtClean="0"/>
              <a:t>Četrta raven</a:t>
            </a:r>
          </a:p>
          <a:p>
            <a:pPr lvl="4" rtl="0"/>
            <a:r>
              <a:rPr lang="sl-SI" smtClean="0"/>
              <a:t>Peta raven</a:t>
            </a:r>
            <a:endParaRPr lang="sl-SI" dirty="0"/>
          </a:p>
        </p:txBody>
      </p:sp>
      <p:sp>
        <p:nvSpPr>
          <p:cNvPr id="6" name="Označba mesta številke diapozitiva 5"/>
          <p:cNvSpPr>
            <a:spLocks noGrp="1"/>
          </p:cNvSpPr>
          <p:nvPr>
            <p:ph type="sldNum" sz="quarter" idx="12"/>
          </p:nvPr>
        </p:nvSpPr>
        <p:spPr/>
        <p:txBody>
          <a:bodyPr rtlCol="0"/>
          <a:lstStyle/>
          <a:p>
            <a:pPr rtl="0"/>
            <a:fld id="{022B156B-59AE-415F-B24B-8756D48BB977}" type="slidenum">
              <a:rPr lang="sl-SI" smtClean="0"/>
              <a:t>‹#›</a:t>
            </a:fld>
            <a:endParaRPr lang="sl-SI" dirty="0"/>
          </a:p>
        </p:txBody>
      </p:sp>
      <p:sp>
        <p:nvSpPr>
          <p:cNvPr id="5" name="Označba mesta noge 4"/>
          <p:cNvSpPr>
            <a:spLocks noGrp="1"/>
          </p:cNvSpPr>
          <p:nvPr>
            <p:ph type="ftr" sz="quarter" idx="11"/>
          </p:nvPr>
        </p:nvSpPr>
        <p:spPr/>
        <p:txBody>
          <a:bodyPr rtlCol="0"/>
          <a:lstStyle/>
          <a:p>
            <a:pPr rtl="0"/>
            <a:endParaRPr lang="sl-SI" dirty="0"/>
          </a:p>
        </p:txBody>
      </p:sp>
      <p:sp>
        <p:nvSpPr>
          <p:cNvPr id="4" name="Označba mesta datuma 3"/>
          <p:cNvSpPr>
            <a:spLocks noGrp="1"/>
          </p:cNvSpPr>
          <p:nvPr>
            <p:ph type="dt" sz="half" idx="10"/>
          </p:nvPr>
        </p:nvSpPr>
        <p:spPr/>
        <p:txBody>
          <a:bodyPr rtlCol="0"/>
          <a:lstStyle>
            <a:lvl1pPr>
              <a:defRPr/>
            </a:lvl1pPr>
          </a:lstStyle>
          <a:p>
            <a:fld id="{D01EEB39-B4B6-4244-9EE4-C9D332B963FB}" type="datetime1">
              <a:rPr lang="sl-SI" smtClean="0"/>
              <a:pPr/>
              <a:t>12. 10. 2020</a:t>
            </a:fld>
            <a:endParaRPr lang="sl-SI" dirty="0"/>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p:cNvSpPr>
            <a:spLocks noGrp="1"/>
          </p:cNvSpPr>
          <p:nvPr>
            <p:ph type="title" hasCustomPrompt="1"/>
          </p:nvPr>
        </p:nvSpPr>
        <p:spPr>
          <a:xfrm>
            <a:off x="4265613" y="1828800"/>
            <a:ext cx="6858002" cy="1828800"/>
          </a:xfrm>
        </p:spPr>
        <p:txBody>
          <a:bodyPr rtlCol="0" anchor="b">
            <a:normAutofit/>
          </a:bodyPr>
          <a:lstStyle>
            <a:lvl1pPr algn="l" rtl="0">
              <a:defRPr sz="4400"/>
            </a:lvl1pPr>
          </a:lstStyle>
          <a:p>
            <a:pPr rtl="0"/>
            <a:r>
              <a:rPr lang="sl-SI" dirty="0" smtClean="0"/>
              <a:t>Kliknite, če želite urediti slog naslova matrice</a:t>
            </a:r>
            <a:endParaRPr lang="sl-SI" dirty="0"/>
          </a:p>
        </p:txBody>
      </p:sp>
      <p:sp>
        <p:nvSpPr>
          <p:cNvPr id="3" name="Označba mesta besedila 2"/>
          <p:cNvSpPr>
            <a:spLocks noGrp="1"/>
          </p:cNvSpPr>
          <p:nvPr>
            <p:ph type="body" idx="1"/>
          </p:nvPr>
        </p:nvSpPr>
        <p:spPr>
          <a:xfrm>
            <a:off x="4265610" y="3733800"/>
            <a:ext cx="6858002" cy="914400"/>
          </a:xfrm>
        </p:spPr>
        <p:txBody>
          <a:bodyPr rtlCol="0"/>
          <a:lstStyle>
            <a:lvl1pPr marL="0" indent="0" algn="l" rtl="0">
              <a:spcBef>
                <a:spcPts val="0"/>
              </a:spcBef>
              <a:buNone/>
              <a:defRPr sz="2400">
                <a:solidFill>
                  <a:schemeClr val="tx1"/>
                </a:solidFill>
              </a:defRPr>
            </a:lvl1pPr>
            <a:lvl2pPr marL="457200" indent="0" algn="l" rtl="0">
              <a:buNone/>
              <a:defRPr sz="2000">
                <a:solidFill>
                  <a:schemeClr val="tx1">
                    <a:tint val="75000"/>
                  </a:schemeClr>
                </a:solidFill>
              </a:defRPr>
            </a:lvl2pPr>
            <a:lvl3pPr marL="914400" indent="0" algn="l" rtl="0">
              <a:buNone/>
              <a:defRPr sz="1800">
                <a:solidFill>
                  <a:schemeClr val="tx1">
                    <a:tint val="75000"/>
                  </a:schemeClr>
                </a:solidFill>
              </a:defRPr>
            </a:lvl3pPr>
            <a:lvl4pPr marL="1371600" indent="0" algn="l" rtl="0">
              <a:buNone/>
              <a:defRPr sz="1600">
                <a:solidFill>
                  <a:schemeClr val="tx1">
                    <a:tint val="75000"/>
                  </a:schemeClr>
                </a:solidFill>
              </a:defRPr>
            </a:lvl4pPr>
            <a:lvl5pPr marL="1828800" indent="0" algn="l" rtl="0">
              <a:buNone/>
              <a:defRPr sz="1600">
                <a:solidFill>
                  <a:schemeClr val="tx1">
                    <a:tint val="75000"/>
                  </a:schemeClr>
                </a:solidFill>
              </a:defRPr>
            </a:lvl5pPr>
            <a:lvl6pPr marL="2286000" indent="0" algn="l" rtl="0">
              <a:buNone/>
              <a:defRPr sz="1600">
                <a:solidFill>
                  <a:schemeClr val="tx1">
                    <a:tint val="75000"/>
                  </a:schemeClr>
                </a:solidFill>
              </a:defRPr>
            </a:lvl6pPr>
            <a:lvl7pPr marL="2743200" indent="0" algn="l" rtl="0">
              <a:buNone/>
              <a:defRPr sz="1600">
                <a:solidFill>
                  <a:schemeClr val="tx1">
                    <a:tint val="75000"/>
                  </a:schemeClr>
                </a:solidFill>
              </a:defRPr>
            </a:lvl7pPr>
            <a:lvl8pPr marL="3200400" indent="0" algn="l" rtl="0">
              <a:buNone/>
              <a:defRPr sz="1600">
                <a:solidFill>
                  <a:schemeClr val="tx1">
                    <a:tint val="75000"/>
                  </a:schemeClr>
                </a:solidFill>
              </a:defRPr>
            </a:lvl8pPr>
            <a:lvl9pPr marL="3657600" indent="0" algn="l" rtl="0">
              <a:buNone/>
              <a:defRPr sz="1600">
                <a:solidFill>
                  <a:schemeClr val="tx1">
                    <a:tint val="75000"/>
                  </a:schemeClr>
                </a:solidFill>
              </a:defRPr>
            </a:lvl9pPr>
          </a:lstStyle>
          <a:p>
            <a:pPr lvl="0" rtl="0"/>
            <a:r>
              <a:rPr lang="sl-SI" smtClean="0"/>
              <a:t>Uredite sloge besedila matrice</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lstStyle/>
          <a:p>
            <a:pPr rtl="0"/>
            <a:r>
              <a:rPr lang="sl-SI" smtClean="0"/>
              <a:t>Uredite slog naslova matrice</a:t>
            </a:r>
            <a:endParaRPr lang="sl-SI" dirty="0"/>
          </a:p>
        </p:txBody>
      </p:sp>
      <p:sp>
        <p:nvSpPr>
          <p:cNvPr id="3" name="Označba mesta za vsebino 2"/>
          <p:cNvSpPr>
            <a:spLocks noGrp="1"/>
          </p:cNvSpPr>
          <p:nvPr>
            <p:ph sz="half" idx="1"/>
          </p:nvPr>
        </p:nvSpPr>
        <p:spPr>
          <a:xfrm>
            <a:off x="1065212" y="1825625"/>
            <a:ext cx="4954588" cy="4187952"/>
          </a:xfrm>
        </p:spPr>
        <p:txBody>
          <a:bodyPr rtlCol="0"/>
          <a:lstStyle/>
          <a:p>
            <a:pPr lvl="0" rtl="0"/>
            <a:r>
              <a:rPr lang="sl-SI" smtClean="0"/>
              <a:t>Uredite sloge besedila matrice</a:t>
            </a:r>
          </a:p>
          <a:p>
            <a:pPr lvl="1" rtl="0"/>
            <a:r>
              <a:rPr lang="sl-SI" smtClean="0"/>
              <a:t>Druga raven</a:t>
            </a:r>
          </a:p>
          <a:p>
            <a:pPr lvl="2" rtl="0"/>
            <a:r>
              <a:rPr lang="sl-SI" smtClean="0"/>
              <a:t>Tretja raven</a:t>
            </a:r>
          </a:p>
          <a:p>
            <a:pPr lvl="3" rtl="0"/>
            <a:r>
              <a:rPr lang="sl-SI" smtClean="0"/>
              <a:t>Četrta raven</a:t>
            </a:r>
          </a:p>
          <a:p>
            <a:pPr lvl="4" rtl="0"/>
            <a:r>
              <a:rPr lang="sl-SI" smtClean="0"/>
              <a:t>Peta raven</a:t>
            </a:r>
            <a:endParaRPr lang="sl-SI" dirty="0"/>
          </a:p>
        </p:txBody>
      </p:sp>
      <p:sp>
        <p:nvSpPr>
          <p:cNvPr id="4" name="Označba mesta vsebine 3"/>
          <p:cNvSpPr>
            <a:spLocks noGrp="1"/>
          </p:cNvSpPr>
          <p:nvPr>
            <p:ph sz="half" idx="2"/>
          </p:nvPr>
        </p:nvSpPr>
        <p:spPr>
          <a:xfrm>
            <a:off x="6172200" y="1825625"/>
            <a:ext cx="4951414" cy="4187952"/>
          </a:xfrm>
        </p:spPr>
        <p:txBody>
          <a:bodyPr rtlCol="0"/>
          <a:lstStyle/>
          <a:p>
            <a:pPr lvl="0" rtl="0"/>
            <a:r>
              <a:rPr lang="sl-SI" smtClean="0"/>
              <a:t>Uredite sloge besedila matrice</a:t>
            </a:r>
          </a:p>
          <a:p>
            <a:pPr lvl="1" rtl="0"/>
            <a:r>
              <a:rPr lang="sl-SI" smtClean="0"/>
              <a:t>Druga raven</a:t>
            </a:r>
          </a:p>
          <a:p>
            <a:pPr lvl="2" rtl="0"/>
            <a:r>
              <a:rPr lang="sl-SI" smtClean="0"/>
              <a:t>Tretja raven</a:t>
            </a:r>
          </a:p>
          <a:p>
            <a:pPr lvl="3" rtl="0"/>
            <a:r>
              <a:rPr lang="sl-SI" smtClean="0"/>
              <a:t>Četrta raven</a:t>
            </a:r>
          </a:p>
          <a:p>
            <a:pPr lvl="4" rtl="0"/>
            <a:r>
              <a:rPr lang="sl-SI" smtClean="0"/>
              <a:t>Peta raven</a:t>
            </a:r>
            <a:endParaRPr lang="sl-SI" dirty="0"/>
          </a:p>
        </p:txBody>
      </p:sp>
      <p:sp>
        <p:nvSpPr>
          <p:cNvPr id="7" name="Označba mesta številke diapozitiva 6"/>
          <p:cNvSpPr>
            <a:spLocks noGrp="1"/>
          </p:cNvSpPr>
          <p:nvPr>
            <p:ph type="sldNum" sz="quarter" idx="12"/>
          </p:nvPr>
        </p:nvSpPr>
        <p:spPr/>
        <p:txBody>
          <a:bodyPr rtlCol="0"/>
          <a:lstStyle/>
          <a:p>
            <a:pPr rtl="0"/>
            <a:fld id="{022B156B-59AE-415F-B24B-8756D48BB977}" type="slidenum">
              <a:rPr lang="sl-SI" smtClean="0"/>
              <a:t>‹#›</a:t>
            </a:fld>
            <a:endParaRPr lang="sl-SI" dirty="0"/>
          </a:p>
        </p:txBody>
      </p:sp>
      <p:sp>
        <p:nvSpPr>
          <p:cNvPr id="6" name="Označba mesta noge 5"/>
          <p:cNvSpPr>
            <a:spLocks noGrp="1"/>
          </p:cNvSpPr>
          <p:nvPr>
            <p:ph type="ftr" sz="quarter" idx="11"/>
          </p:nvPr>
        </p:nvSpPr>
        <p:spPr/>
        <p:txBody>
          <a:bodyPr rtlCol="0"/>
          <a:lstStyle/>
          <a:p>
            <a:pPr rtl="0"/>
            <a:endParaRPr lang="sl-SI" dirty="0"/>
          </a:p>
        </p:txBody>
      </p:sp>
      <p:sp>
        <p:nvSpPr>
          <p:cNvPr id="5" name="Označba mesta za datum 4"/>
          <p:cNvSpPr>
            <a:spLocks noGrp="1"/>
          </p:cNvSpPr>
          <p:nvPr>
            <p:ph type="dt" sz="half" idx="10"/>
          </p:nvPr>
        </p:nvSpPr>
        <p:spPr/>
        <p:txBody>
          <a:bodyPr rtlCol="0"/>
          <a:lstStyle>
            <a:lvl1pPr>
              <a:defRPr/>
            </a:lvl1pPr>
          </a:lstStyle>
          <a:p>
            <a:fld id="{7517EB56-5AD3-499A-8093-119EAC03008E}" type="datetime1">
              <a:rPr lang="sl-SI" smtClean="0"/>
              <a:pPr/>
              <a:t>12. 10. 2020</a:t>
            </a:fld>
            <a:endParaRPr lang="sl-SI" dirty="0"/>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lstStyle/>
          <a:p>
            <a:pPr rtl="0"/>
            <a:r>
              <a:rPr lang="sl-SI" smtClean="0"/>
              <a:t>Uredite slog naslova matrice</a:t>
            </a:r>
            <a:endParaRPr lang="sl-SI" dirty="0"/>
          </a:p>
        </p:txBody>
      </p:sp>
      <p:sp>
        <p:nvSpPr>
          <p:cNvPr id="3" name="Označba mesta besedila 2"/>
          <p:cNvSpPr>
            <a:spLocks noGrp="1"/>
          </p:cNvSpPr>
          <p:nvPr>
            <p:ph type="body" idx="1"/>
          </p:nvPr>
        </p:nvSpPr>
        <p:spPr>
          <a:xfrm>
            <a:off x="1069848" y="1681163"/>
            <a:ext cx="4956048"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sl-SI" smtClean="0"/>
              <a:t>Uredite sloge besedila matrice</a:t>
            </a:r>
          </a:p>
        </p:txBody>
      </p:sp>
      <p:sp>
        <p:nvSpPr>
          <p:cNvPr id="4" name="Označba mesta vsebine 3"/>
          <p:cNvSpPr>
            <a:spLocks noGrp="1"/>
          </p:cNvSpPr>
          <p:nvPr>
            <p:ph sz="half" idx="2"/>
          </p:nvPr>
        </p:nvSpPr>
        <p:spPr>
          <a:xfrm>
            <a:off x="1069848" y="2505075"/>
            <a:ext cx="4956048" cy="3476625"/>
          </a:xfrm>
        </p:spPr>
        <p:txBody>
          <a:bodyPr rtlCol="0"/>
          <a:lstStyle/>
          <a:p>
            <a:pPr lvl="0" rtl="0"/>
            <a:r>
              <a:rPr lang="sl-SI" smtClean="0"/>
              <a:t>Uredite sloge besedila matrice</a:t>
            </a:r>
          </a:p>
          <a:p>
            <a:pPr lvl="1" rtl="0"/>
            <a:r>
              <a:rPr lang="sl-SI" smtClean="0"/>
              <a:t>Druga raven</a:t>
            </a:r>
          </a:p>
          <a:p>
            <a:pPr lvl="2" rtl="0"/>
            <a:r>
              <a:rPr lang="sl-SI" smtClean="0"/>
              <a:t>Tretja raven</a:t>
            </a:r>
          </a:p>
          <a:p>
            <a:pPr lvl="3" rtl="0"/>
            <a:r>
              <a:rPr lang="sl-SI" smtClean="0"/>
              <a:t>Četrta raven</a:t>
            </a:r>
          </a:p>
          <a:p>
            <a:pPr lvl="4" rtl="0"/>
            <a:r>
              <a:rPr lang="sl-SI" smtClean="0"/>
              <a:t>Peta raven</a:t>
            </a:r>
            <a:endParaRPr lang="sl-SI" dirty="0"/>
          </a:p>
        </p:txBody>
      </p:sp>
      <p:sp>
        <p:nvSpPr>
          <p:cNvPr id="5" name="Označba mesta za besedilo 4"/>
          <p:cNvSpPr>
            <a:spLocks noGrp="1"/>
          </p:cNvSpPr>
          <p:nvPr>
            <p:ph type="body" sz="quarter" idx="3"/>
          </p:nvPr>
        </p:nvSpPr>
        <p:spPr>
          <a:xfrm>
            <a:off x="6172200" y="1681163"/>
            <a:ext cx="4956048"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sl-SI" smtClean="0"/>
              <a:t>Uredite sloge besedila matrice</a:t>
            </a:r>
          </a:p>
        </p:txBody>
      </p:sp>
      <p:sp>
        <p:nvSpPr>
          <p:cNvPr id="6" name="Označba mesta za vsebino 5"/>
          <p:cNvSpPr>
            <a:spLocks noGrp="1"/>
          </p:cNvSpPr>
          <p:nvPr>
            <p:ph sz="quarter" idx="4"/>
          </p:nvPr>
        </p:nvSpPr>
        <p:spPr>
          <a:xfrm>
            <a:off x="6172200" y="2505075"/>
            <a:ext cx="4956048" cy="3476625"/>
          </a:xfrm>
        </p:spPr>
        <p:txBody>
          <a:bodyPr rtlCol="0"/>
          <a:lstStyle/>
          <a:p>
            <a:pPr lvl="0" rtl="0"/>
            <a:r>
              <a:rPr lang="sl-SI" smtClean="0"/>
              <a:t>Uredite sloge besedila matrice</a:t>
            </a:r>
          </a:p>
          <a:p>
            <a:pPr lvl="1" rtl="0"/>
            <a:r>
              <a:rPr lang="sl-SI" smtClean="0"/>
              <a:t>Druga raven</a:t>
            </a:r>
          </a:p>
          <a:p>
            <a:pPr lvl="2" rtl="0"/>
            <a:r>
              <a:rPr lang="sl-SI" smtClean="0"/>
              <a:t>Tretja raven</a:t>
            </a:r>
          </a:p>
          <a:p>
            <a:pPr lvl="3" rtl="0"/>
            <a:r>
              <a:rPr lang="sl-SI" smtClean="0"/>
              <a:t>Četrta raven</a:t>
            </a:r>
          </a:p>
          <a:p>
            <a:pPr lvl="4" rtl="0"/>
            <a:r>
              <a:rPr lang="sl-SI" smtClean="0"/>
              <a:t>Peta raven</a:t>
            </a:r>
            <a:endParaRPr lang="sl-SI" dirty="0"/>
          </a:p>
        </p:txBody>
      </p:sp>
      <p:sp>
        <p:nvSpPr>
          <p:cNvPr id="9" name="Označba mesta za številko diapozitiva 8"/>
          <p:cNvSpPr>
            <a:spLocks noGrp="1"/>
          </p:cNvSpPr>
          <p:nvPr>
            <p:ph type="sldNum" sz="quarter" idx="12"/>
          </p:nvPr>
        </p:nvSpPr>
        <p:spPr/>
        <p:txBody>
          <a:bodyPr rtlCol="0"/>
          <a:lstStyle/>
          <a:p>
            <a:pPr rtl="0"/>
            <a:fld id="{022B156B-59AE-415F-B24B-8756D48BB977}" type="slidenum">
              <a:rPr lang="sl-SI" smtClean="0"/>
              <a:t>‹#›</a:t>
            </a:fld>
            <a:endParaRPr lang="sl-SI" dirty="0"/>
          </a:p>
        </p:txBody>
      </p:sp>
      <p:sp>
        <p:nvSpPr>
          <p:cNvPr id="8" name="Označba mesta za nogo 7"/>
          <p:cNvSpPr>
            <a:spLocks noGrp="1"/>
          </p:cNvSpPr>
          <p:nvPr>
            <p:ph type="ftr" sz="quarter" idx="11"/>
          </p:nvPr>
        </p:nvSpPr>
        <p:spPr/>
        <p:txBody>
          <a:bodyPr rtlCol="0"/>
          <a:lstStyle/>
          <a:p>
            <a:pPr rtl="0"/>
            <a:endParaRPr lang="sl-SI" dirty="0"/>
          </a:p>
        </p:txBody>
      </p:sp>
      <p:sp>
        <p:nvSpPr>
          <p:cNvPr id="7" name="Označba mesta za datum 6"/>
          <p:cNvSpPr>
            <a:spLocks noGrp="1"/>
          </p:cNvSpPr>
          <p:nvPr>
            <p:ph type="dt" sz="half" idx="10"/>
          </p:nvPr>
        </p:nvSpPr>
        <p:spPr/>
        <p:txBody>
          <a:bodyPr rtlCol="0"/>
          <a:lstStyle>
            <a:lvl1pPr>
              <a:defRPr/>
            </a:lvl1pPr>
          </a:lstStyle>
          <a:p>
            <a:fld id="{8FFF5A6F-5018-4937-8A16-B5C401586F83}" type="datetime1">
              <a:rPr lang="sl-SI" smtClean="0"/>
              <a:pPr/>
              <a:t>12. 10. 2020</a:t>
            </a:fld>
            <a:endParaRPr lang="sl-SI" dirty="0"/>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lstStyle/>
          <a:p>
            <a:pPr rtl="0"/>
            <a:r>
              <a:rPr lang="sl-SI" smtClean="0"/>
              <a:t>Uredite slog naslova matrice</a:t>
            </a:r>
            <a:endParaRPr lang="sl-SI" dirty="0"/>
          </a:p>
        </p:txBody>
      </p:sp>
      <p:sp>
        <p:nvSpPr>
          <p:cNvPr id="5" name="Označba mesta za številko diapozitiva 4"/>
          <p:cNvSpPr>
            <a:spLocks noGrp="1"/>
          </p:cNvSpPr>
          <p:nvPr>
            <p:ph type="sldNum" sz="quarter" idx="12"/>
          </p:nvPr>
        </p:nvSpPr>
        <p:spPr/>
        <p:txBody>
          <a:bodyPr rtlCol="0"/>
          <a:lstStyle/>
          <a:p>
            <a:pPr rtl="0"/>
            <a:fld id="{022B156B-59AE-415F-B24B-8756D48BB977}" type="slidenum">
              <a:rPr lang="sl-SI" smtClean="0"/>
              <a:t>‹#›</a:t>
            </a:fld>
            <a:endParaRPr lang="sl-SI" dirty="0"/>
          </a:p>
        </p:txBody>
      </p:sp>
      <p:sp>
        <p:nvSpPr>
          <p:cNvPr id="4" name="Označba mesta noge 3"/>
          <p:cNvSpPr>
            <a:spLocks noGrp="1"/>
          </p:cNvSpPr>
          <p:nvPr>
            <p:ph type="ftr" sz="quarter" idx="11"/>
          </p:nvPr>
        </p:nvSpPr>
        <p:spPr/>
        <p:txBody>
          <a:bodyPr rtlCol="0"/>
          <a:lstStyle/>
          <a:p>
            <a:pPr rtl="0"/>
            <a:endParaRPr lang="sl-SI" dirty="0"/>
          </a:p>
        </p:txBody>
      </p:sp>
      <p:sp>
        <p:nvSpPr>
          <p:cNvPr id="3" name="Označba mesta datuma 2"/>
          <p:cNvSpPr>
            <a:spLocks noGrp="1"/>
          </p:cNvSpPr>
          <p:nvPr>
            <p:ph type="dt" sz="half" idx="10"/>
          </p:nvPr>
        </p:nvSpPr>
        <p:spPr/>
        <p:txBody>
          <a:bodyPr rtlCol="0"/>
          <a:lstStyle>
            <a:lvl1pPr>
              <a:defRPr/>
            </a:lvl1pPr>
          </a:lstStyle>
          <a:p>
            <a:fld id="{4DDB4C63-E932-4B33-BBDB-CA16CCD499B7}" type="datetime1">
              <a:rPr lang="sl-SI" smtClean="0"/>
              <a:pPr/>
              <a:t>12. 10. 2020</a:t>
            </a:fld>
            <a:endParaRPr lang="sl-SI" dirty="0"/>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4" name="Označba mesta za številko diapozitiva 3"/>
          <p:cNvSpPr>
            <a:spLocks noGrp="1"/>
          </p:cNvSpPr>
          <p:nvPr>
            <p:ph type="sldNum" sz="quarter" idx="12"/>
          </p:nvPr>
        </p:nvSpPr>
        <p:spPr/>
        <p:txBody>
          <a:bodyPr rtlCol="0"/>
          <a:lstStyle/>
          <a:p>
            <a:pPr rtl="0"/>
            <a:fld id="{022B156B-59AE-415F-B24B-8756D48BB977}" type="slidenum">
              <a:rPr lang="sl-SI" smtClean="0"/>
              <a:t>‹#›</a:t>
            </a:fld>
            <a:endParaRPr lang="sl-SI" dirty="0"/>
          </a:p>
        </p:txBody>
      </p:sp>
      <p:sp>
        <p:nvSpPr>
          <p:cNvPr id="3" name="Označba mesta za nogo 2"/>
          <p:cNvSpPr>
            <a:spLocks noGrp="1"/>
          </p:cNvSpPr>
          <p:nvPr>
            <p:ph type="ftr" sz="quarter" idx="11"/>
          </p:nvPr>
        </p:nvSpPr>
        <p:spPr/>
        <p:txBody>
          <a:bodyPr rtlCol="0"/>
          <a:lstStyle/>
          <a:p>
            <a:pPr rtl="0"/>
            <a:endParaRPr lang="sl-SI" dirty="0"/>
          </a:p>
        </p:txBody>
      </p:sp>
      <p:sp>
        <p:nvSpPr>
          <p:cNvPr id="2" name="Označba mesta za datum 1"/>
          <p:cNvSpPr>
            <a:spLocks noGrp="1"/>
          </p:cNvSpPr>
          <p:nvPr>
            <p:ph type="dt" sz="half" idx="10"/>
          </p:nvPr>
        </p:nvSpPr>
        <p:spPr/>
        <p:txBody>
          <a:bodyPr rtlCol="0"/>
          <a:lstStyle>
            <a:lvl1pPr>
              <a:defRPr/>
            </a:lvl1pPr>
          </a:lstStyle>
          <a:p>
            <a:fld id="{3E2DF544-3453-48E8-B9B7-605ED4FCF52F}" type="datetime1">
              <a:rPr lang="sl-SI" smtClean="0"/>
              <a:pPr/>
              <a:t>12. 10. 2020</a:t>
            </a:fld>
            <a:endParaRPr lang="sl-SI" dirty="0"/>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ve sliki z napisi">
    <p:spTree>
      <p:nvGrpSpPr>
        <p:cNvPr id="1" name=""/>
        <p:cNvGrpSpPr/>
        <p:nvPr/>
      </p:nvGrpSpPr>
      <p:grpSpPr>
        <a:xfrm>
          <a:off x="0" y="0"/>
          <a:ext cx="0" cy="0"/>
          <a:chOff x="0" y="0"/>
          <a:chExt cx="0" cy="0"/>
        </a:xfrm>
      </p:grpSpPr>
      <p:sp>
        <p:nvSpPr>
          <p:cNvPr id="2" name="Naslov 1"/>
          <p:cNvSpPr>
            <a:spLocks noGrp="1"/>
          </p:cNvSpPr>
          <p:nvPr>
            <p:ph type="title"/>
          </p:nvPr>
        </p:nvSpPr>
        <p:spPr>
          <a:xfrm>
            <a:off x="1065212" y="304799"/>
            <a:ext cx="10058402" cy="1216152"/>
          </a:xfrm>
        </p:spPr>
        <p:txBody>
          <a:bodyPr rtlCol="0"/>
          <a:lstStyle>
            <a:lvl1pPr algn="l" rtl="0">
              <a:defRPr/>
            </a:lvl1pPr>
          </a:lstStyle>
          <a:p>
            <a:pPr rtl="0"/>
            <a:r>
              <a:rPr lang="sl-SI" smtClean="0"/>
              <a:t>Uredite slog naslova matrice</a:t>
            </a:r>
            <a:endParaRPr lang="sl-SI" dirty="0"/>
          </a:p>
        </p:txBody>
      </p:sp>
      <p:grpSp>
        <p:nvGrpSpPr>
          <p:cNvPr id="9" name="Skupina 8"/>
          <p:cNvGrpSpPr/>
          <p:nvPr/>
        </p:nvGrpSpPr>
        <p:grpSpPr>
          <a:xfrm>
            <a:off x="1052422" y="1733550"/>
            <a:ext cx="4360503" cy="3050038"/>
            <a:chOff x="895350" y="3313113"/>
            <a:chExt cx="3613151" cy="2790825"/>
          </a:xfrm>
          <a:solidFill>
            <a:schemeClr val="tx1">
              <a:lumMod val="50000"/>
            </a:schemeClr>
          </a:solidFill>
        </p:grpSpPr>
        <p:sp>
          <p:nvSpPr>
            <p:cNvPr id="10" name="Prostoročn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1" name="Prostoročn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2" name="Prostoročn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3" name="Prostoročn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4" name="Prostoročn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5" name="Prostoročn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6" name="Prostoročn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7" name="Prostoročn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8" name="Prostoročn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9" name="Prostoročn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20" name="Prostoročn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21" name="Prostoročn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grpSp>
      <p:sp>
        <p:nvSpPr>
          <p:cNvPr id="36" name="Označba mesta za sliko 33" descr="Prazna označba mesta za dodajanje slike. Kliknite označbo mesta in izberite sliko, ki jo želite dodati."/>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rtlCol="0"/>
          <a:lstStyle>
            <a:lvl1pPr marL="0" indent="0" algn="ctr" rtl="0">
              <a:buNone/>
              <a:defRPr/>
            </a:lvl1pPr>
          </a:lstStyle>
          <a:p>
            <a:pPr rtl="0"/>
            <a:r>
              <a:rPr lang="sl-SI" smtClean="0"/>
              <a:t>Kliknite ikono, če želite dodati sliko</a:t>
            </a:r>
            <a:endParaRPr lang="sl-SI" dirty="0"/>
          </a:p>
        </p:txBody>
      </p:sp>
      <p:sp>
        <p:nvSpPr>
          <p:cNvPr id="39" name="Označba mesta besedila 3"/>
          <p:cNvSpPr>
            <a:spLocks noGrp="1"/>
          </p:cNvSpPr>
          <p:nvPr>
            <p:ph type="body" sz="half" idx="2"/>
          </p:nvPr>
        </p:nvSpPr>
        <p:spPr>
          <a:xfrm>
            <a:off x="1052423" y="4935990"/>
            <a:ext cx="4368980" cy="100761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sl-SI" smtClean="0"/>
              <a:t>Uredite sloge besedila matrice</a:t>
            </a:r>
          </a:p>
        </p:txBody>
      </p:sp>
      <p:grpSp>
        <p:nvGrpSpPr>
          <p:cNvPr id="22" name="Skupina 21"/>
          <p:cNvGrpSpPr/>
          <p:nvPr/>
        </p:nvGrpSpPr>
        <p:grpSpPr>
          <a:xfrm>
            <a:off x="6763111" y="1733550"/>
            <a:ext cx="4360503" cy="3050038"/>
            <a:chOff x="895350" y="3313113"/>
            <a:chExt cx="3613151" cy="2790825"/>
          </a:xfrm>
          <a:solidFill>
            <a:schemeClr val="tx1">
              <a:lumMod val="50000"/>
            </a:schemeClr>
          </a:solidFill>
        </p:grpSpPr>
        <p:sp>
          <p:nvSpPr>
            <p:cNvPr id="23" name="Prostoročn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24" name="Prostoročn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25" name="Prostoročn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26" name="Prostoročn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27" name="Prostoročn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28" name="Prostoročn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29" name="Prostoročn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30" name="Prostoročn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31" name="Prostoročn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32" name="Prostoročn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33" name="Prostoročn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34" name="Prostoročn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grpSp>
      <p:sp>
        <p:nvSpPr>
          <p:cNvPr id="37" name="Označba mesta za sliko 33" descr="Prazna označba mesta za dodajanje slike. Kliknite označbo mesta in izberite sliko, ki jo želite dodati."/>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rtlCol="0"/>
          <a:lstStyle>
            <a:lvl1pPr marL="0" indent="0" algn="ctr" rtl="0">
              <a:buNone/>
              <a:defRPr/>
            </a:lvl1pPr>
          </a:lstStyle>
          <a:p>
            <a:pPr rtl="0"/>
            <a:r>
              <a:rPr lang="sl-SI" smtClean="0"/>
              <a:t>Kliknite ikono, če želite dodati sliko</a:t>
            </a:r>
            <a:endParaRPr lang="sl-SI" dirty="0"/>
          </a:p>
        </p:txBody>
      </p:sp>
      <p:sp>
        <p:nvSpPr>
          <p:cNvPr id="40" name="Označba mesta besedila 3"/>
          <p:cNvSpPr>
            <a:spLocks noGrp="1"/>
          </p:cNvSpPr>
          <p:nvPr>
            <p:ph type="body" sz="half" idx="19"/>
          </p:nvPr>
        </p:nvSpPr>
        <p:spPr>
          <a:xfrm>
            <a:off x="6742908" y="4935990"/>
            <a:ext cx="4368980" cy="100761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sl-SI" smtClean="0"/>
              <a:t>Uredite sloge besedila matrice</a:t>
            </a:r>
          </a:p>
        </p:txBody>
      </p:sp>
      <p:sp>
        <p:nvSpPr>
          <p:cNvPr id="8" name="Označba mesta za številko diapozitiva 7"/>
          <p:cNvSpPr>
            <a:spLocks noGrp="1"/>
          </p:cNvSpPr>
          <p:nvPr>
            <p:ph type="sldNum" sz="quarter" idx="12"/>
          </p:nvPr>
        </p:nvSpPr>
        <p:spPr/>
        <p:txBody>
          <a:bodyPr rtlCol="0"/>
          <a:lstStyle/>
          <a:p>
            <a:pPr rtl="0"/>
            <a:fld id="{022B156B-59AE-415F-B24B-8756D48BB977}" type="slidenum">
              <a:rPr lang="sl-SI" smtClean="0"/>
              <a:pPr/>
              <a:t>‹#›</a:t>
            </a:fld>
            <a:endParaRPr lang="sl-SI" dirty="0"/>
          </a:p>
        </p:txBody>
      </p:sp>
      <p:sp>
        <p:nvSpPr>
          <p:cNvPr id="7" name="Označba mesta za nogo 6"/>
          <p:cNvSpPr>
            <a:spLocks noGrp="1"/>
          </p:cNvSpPr>
          <p:nvPr>
            <p:ph type="ftr" sz="quarter" idx="11"/>
          </p:nvPr>
        </p:nvSpPr>
        <p:spPr/>
        <p:txBody>
          <a:bodyPr rtlCol="0"/>
          <a:lstStyle/>
          <a:p>
            <a:pPr rtl="0"/>
            <a:endParaRPr lang="sl-SI" dirty="0"/>
          </a:p>
        </p:txBody>
      </p:sp>
      <p:sp>
        <p:nvSpPr>
          <p:cNvPr id="6" name="Označba mesta za datum 5"/>
          <p:cNvSpPr>
            <a:spLocks noGrp="1"/>
          </p:cNvSpPr>
          <p:nvPr>
            <p:ph type="dt" sz="half" idx="10"/>
          </p:nvPr>
        </p:nvSpPr>
        <p:spPr/>
        <p:txBody>
          <a:bodyPr rtlCol="0"/>
          <a:lstStyle>
            <a:lvl1pPr>
              <a:defRPr/>
            </a:lvl1pPr>
          </a:lstStyle>
          <a:p>
            <a:fld id="{49872EE7-3B82-4006-A2B1-B85958DA5DE3}" type="datetime1">
              <a:rPr lang="sl-SI" smtClean="0"/>
              <a:pPr/>
              <a:t>12. 10. 2020</a:t>
            </a:fld>
            <a:endParaRPr lang="sl-SI" dirty="0"/>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i slike z napisi">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lstStyle/>
          <a:p>
            <a:pPr rtl="0"/>
            <a:r>
              <a:rPr lang="sl-SI" smtClean="0"/>
              <a:t>Uredite slog naslova matrice</a:t>
            </a:r>
            <a:endParaRPr lang="sl-SI" dirty="0"/>
          </a:p>
        </p:txBody>
      </p:sp>
      <p:grpSp>
        <p:nvGrpSpPr>
          <p:cNvPr id="52" name="Skupina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Prostoročn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54" name="Prostoročn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55" name="Prostoročn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56" name="Prostoročn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57" name="Prostoročn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58" name="Prostoročn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59" name="Prostoročn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60" name="Prostoročn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61" name="Prostoročn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62" name="Prostoročn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63" name="Prostoročn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64" name="Prostoročn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grpSp>
      <p:sp>
        <p:nvSpPr>
          <p:cNvPr id="79" name="Označba mesta za sliko 33" descr="Prazna označba mesta za dodajanje slike. Kliknite označbo mesta in izberite sliko, ki jo želite dodati."/>
          <p:cNvSpPr>
            <a:spLocks noGrp="1"/>
          </p:cNvSpPr>
          <p:nvPr>
            <p:ph type="pic" sz="quarter" idx="19"/>
          </p:nvPr>
        </p:nvSpPr>
        <p:spPr>
          <a:xfrm>
            <a:off x="1249168" y="1824285"/>
            <a:ext cx="2715289" cy="2776308"/>
          </a:xfrm>
          <a:solidFill>
            <a:schemeClr val="bg2"/>
          </a:solidFill>
          <a:ln w="38100">
            <a:solidFill>
              <a:schemeClr val="bg1"/>
            </a:solidFill>
          </a:ln>
        </p:spPr>
        <p:txBody>
          <a:bodyPr rtlCol="0"/>
          <a:lstStyle>
            <a:lvl1pPr marL="0" indent="0" algn="ctr" rtl="0">
              <a:buNone/>
              <a:defRPr/>
            </a:lvl1pPr>
          </a:lstStyle>
          <a:p>
            <a:pPr rtl="0"/>
            <a:r>
              <a:rPr lang="sl-SI" smtClean="0"/>
              <a:t>Kliknite ikono, če želite dodati sliko</a:t>
            </a:r>
            <a:endParaRPr lang="sl-SI" dirty="0"/>
          </a:p>
        </p:txBody>
      </p:sp>
      <p:sp>
        <p:nvSpPr>
          <p:cNvPr id="81" name="Označba mesta besedila 3"/>
          <p:cNvSpPr>
            <a:spLocks noGrp="1"/>
          </p:cNvSpPr>
          <p:nvPr>
            <p:ph type="body" sz="half" idx="2"/>
          </p:nvPr>
        </p:nvSpPr>
        <p:spPr>
          <a:xfrm>
            <a:off x="1235212"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sl-SI" smtClean="0"/>
              <a:t>Uredite sloge besedila matrice</a:t>
            </a:r>
          </a:p>
        </p:txBody>
      </p:sp>
      <p:grpSp>
        <p:nvGrpSpPr>
          <p:cNvPr id="84" name="Skupina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Prostoročn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86" name="Prostoročn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87" name="Prostoročn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88" name="Prostoročn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89" name="Prostoročn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90" name="Prostoročn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91" name="Prostoročn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92" name="Prostoročn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93" name="Prostoročn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94" name="Prostoročn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95" name="Prostoročn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96" name="Prostoročn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grpSp>
      <p:sp>
        <p:nvSpPr>
          <p:cNvPr id="78" name="Označba mesta za sliko 33" descr="Prazna označba mesta za dodajanje slike. Kliknite označbo mesta in izberite sliko, ki jo želite dodati."/>
          <p:cNvSpPr>
            <a:spLocks noGrp="1"/>
          </p:cNvSpPr>
          <p:nvPr>
            <p:ph type="pic" sz="quarter" idx="18"/>
          </p:nvPr>
        </p:nvSpPr>
        <p:spPr>
          <a:xfrm>
            <a:off x="4720924" y="1824285"/>
            <a:ext cx="2715768" cy="2776308"/>
          </a:xfrm>
          <a:solidFill>
            <a:schemeClr val="bg2"/>
          </a:solidFill>
          <a:ln w="38100">
            <a:solidFill>
              <a:schemeClr val="bg1"/>
            </a:solidFill>
          </a:ln>
        </p:spPr>
        <p:txBody>
          <a:bodyPr rtlCol="0"/>
          <a:lstStyle>
            <a:lvl1pPr marL="0" indent="0" algn="ctr" rtl="0">
              <a:buNone/>
              <a:defRPr/>
            </a:lvl1pPr>
          </a:lstStyle>
          <a:p>
            <a:pPr rtl="0"/>
            <a:r>
              <a:rPr lang="sl-SI" smtClean="0"/>
              <a:t>Kliknite ikono, če želite dodati sliko</a:t>
            </a:r>
            <a:endParaRPr lang="sl-SI" dirty="0"/>
          </a:p>
        </p:txBody>
      </p:sp>
      <p:sp>
        <p:nvSpPr>
          <p:cNvPr id="82" name="Označba mesta besedila 3"/>
          <p:cNvSpPr>
            <a:spLocks noGrp="1"/>
          </p:cNvSpPr>
          <p:nvPr>
            <p:ph type="body" sz="half" idx="21"/>
          </p:nvPr>
        </p:nvSpPr>
        <p:spPr>
          <a:xfrm>
            <a:off x="4707208"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sl-SI" smtClean="0"/>
              <a:t>Uredite sloge besedila matrice</a:t>
            </a:r>
          </a:p>
        </p:txBody>
      </p:sp>
      <p:grpSp>
        <p:nvGrpSpPr>
          <p:cNvPr id="97" name="Skupina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Prostoročn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99" name="Prostoročn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00" name="Prostoročn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01" name="Prostoročn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02" name="Prostoročn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03" name="Prostoročn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04" name="Prostoročn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05" name="Prostoročn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06" name="Prostoročn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07" name="Prostoročn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08" name="Prostoročn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sp>
          <p:nvSpPr>
            <p:cNvPr id="109" name="Prostoročn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sl-SI" dirty="0"/>
            </a:p>
          </p:txBody>
        </p:sp>
      </p:grpSp>
      <p:sp>
        <p:nvSpPr>
          <p:cNvPr id="80" name="Označba mesta za sliko 33" descr="Prazna označba mesta za dodajanje slike. Kliknite označbo mesta in izberite sliko, ki jo želite dodati."/>
          <p:cNvSpPr>
            <a:spLocks noGrp="1"/>
          </p:cNvSpPr>
          <p:nvPr>
            <p:ph type="pic" sz="quarter" idx="20"/>
          </p:nvPr>
        </p:nvSpPr>
        <p:spPr>
          <a:xfrm>
            <a:off x="8222798" y="1824285"/>
            <a:ext cx="2715768" cy="2776308"/>
          </a:xfrm>
          <a:solidFill>
            <a:schemeClr val="bg2"/>
          </a:solidFill>
          <a:ln w="38100">
            <a:solidFill>
              <a:schemeClr val="bg1"/>
            </a:solidFill>
          </a:ln>
        </p:spPr>
        <p:txBody>
          <a:bodyPr rtlCol="0"/>
          <a:lstStyle>
            <a:lvl1pPr marL="0" indent="0" algn="ctr" rtl="0">
              <a:buNone/>
              <a:defRPr/>
            </a:lvl1pPr>
          </a:lstStyle>
          <a:p>
            <a:pPr rtl="0"/>
            <a:r>
              <a:rPr lang="sl-SI" smtClean="0"/>
              <a:t>Kliknite ikono, če želite dodati sliko</a:t>
            </a:r>
            <a:endParaRPr lang="sl-SI" dirty="0"/>
          </a:p>
        </p:txBody>
      </p:sp>
      <p:sp>
        <p:nvSpPr>
          <p:cNvPr id="83" name="Označba mesta besedila 3"/>
          <p:cNvSpPr>
            <a:spLocks noGrp="1"/>
          </p:cNvSpPr>
          <p:nvPr>
            <p:ph type="body" sz="half" idx="22"/>
          </p:nvPr>
        </p:nvSpPr>
        <p:spPr>
          <a:xfrm>
            <a:off x="8209082"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sl-SI" smtClean="0"/>
              <a:t>Uredite sloge besedila matrice</a:t>
            </a:r>
          </a:p>
        </p:txBody>
      </p:sp>
      <p:sp>
        <p:nvSpPr>
          <p:cNvPr id="8" name="Označba mesta za številko diapozitiva 7"/>
          <p:cNvSpPr>
            <a:spLocks noGrp="1"/>
          </p:cNvSpPr>
          <p:nvPr>
            <p:ph type="sldNum" sz="quarter" idx="12"/>
          </p:nvPr>
        </p:nvSpPr>
        <p:spPr/>
        <p:txBody>
          <a:bodyPr rtlCol="0"/>
          <a:lstStyle/>
          <a:p>
            <a:pPr rtl="0"/>
            <a:fld id="{022B156B-59AE-415F-B24B-8756D48BB977}" type="slidenum">
              <a:rPr lang="sl-SI" smtClean="0"/>
              <a:pPr/>
              <a:t>‹#›</a:t>
            </a:fld>
            <a:endParaRPr lang="sl-SI" dirty="0"/>
          </a:p>
        </p:txBody>
      </p:sp>
      <p:sp>
        <p:nvSpPr>
          <p:cNvPr id="7" name="Označba mesta za nogo 6"/>
          <p:cNvSpPr>
            <a:spLocks noGrp="1"/>
          </p:cNvSpPr>
          <p:nvPr>
            <p:ph type="ftr" sz="quarter" idx="11"/>
          </p:nvPr>
        </p:nvSpPr>
        <p:spPr/>
        <p:txBody>
          <a:bodyPr rtlCol="0"/>
          <a:lstStyle/>
          <a:p>
            <a:pPr rtl="0"/>
            <a:endParaRPr lang="sl-SI" dirty="0"/>
          </a:p>
        </p:txBody>
      </p:sp>
      <p:sp>
        <p:nvSpPr>
          <p:cNvPr id="6" name="Označba mesta za datum 5"/>
          <p:cNvSpPr>
            <a:spLocks noGrp="1"/>
          </p:cNvSpPr>
          <p:nvPr>
            <p:ph type="dt" sz="half" idx="10"/>
          </p:nvPr>
        </p:nvSpPr>
        <p:spPr/>
        <p:txBody>
          <a:bodyPr rtlCol="0"/>
          <a:lstStyle>
            <a:lvl1pPr>
              <a:defRPr/>
            </a:lvl1pPr>
          </a:lstStyle>
          <a:p>
            <a:fld id="{76DA6906-57DB-414B-8CCE-051877692E98}" type="datetime1">
              <a:rPr lang="sl-SI" smtClean="0"/>
              <a:pPr/>
              <a:t>12. 10. 2020</a:t>
            </a:fld>
            <a:endParaRPr lang="sl-SI" dirty="0"/>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Označba mesta za naslov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pPr rtl="0"/>
            <a:r>
              <a:rPr lang="sl-SI" dirty="0" smtClean="0"/>
              <a:t>Kliknite, če želite urediti slog naslova matrice</a:t>
            </a:r>
            <a:endParaRPr lang="sl-SI" dirty="0"/>
          </a:p>
        </p:txBody>
      </p:sp>
      <p:sp>
        <p:nvSpPr>
          <p:cNvPr id="3" name="Označba mesta besedila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rtl="0"/>
            <a:r>
              <a:rPr lang="sl-SI" dirty="0" smtClean="0"/>
              <a:t>Uredite sloge besedila matrice</a:t>
            </a:r>
          </a:p>
          <a:p>
            <a:pPr lvl="1" rtl="0"/>
            <a:r>
              <a:rPr lang="sl-SI" dirty="0" smtClean="0"/>
              <a:t>Druga raven</a:t>
            </a:r>
          </a:p>
          <a:p>
            <a:pPr lvl="2" rtl="0"/>
            <a:r>
              <a:rPr lang="sl-SI" dirty="0" smtClean="0"/>
              <a:t>Tretja raven</a:t>
            </a:r>
          </a:p>
          <a:p>
            <a:pPr lvl="3" rtl="0"/>
            <a:r>
              <a:rPr lang="sl-SI" dirty="0" smtClean="0"/>
              <a:t>Četrta raven</a:t>
            </a:r>
          </a:p>
          <a:p>
            <a:pPr lvl="4" rtl="0"/>
            <a:r>
              <a:rPr lang="sl-SI" dirty="0" smtClean="0"/>
              <a:t>Peta raven</a:t>
            </a:r>
            <a:endParaRPr lang="sl-SI" dirty="0"/>
          </a:p>
        </p:txBody>
      </p:sp>
      <p:sp>
        <p:nvSpPr>
          <p:cNvPr id="6" name="Označba mesta številke diapozitiva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rtl="0">
              <a:defRPr sz="1100">
                <a:solidFill>
                  <a:schemeClr val="tx1"/>
                </a:solidFill>
              </a:defRPr>
            </a:lvl1pPr>
          </a:lstStyle>
          <a:p>
            <a:pPr rtl="0"/>
            <a:fld id="{022B156B-59AE-415F-B24B-8756D48BB977}" type="slidenum">
              <a:rPr lang="sl-SI" smtClean="0"/>
              <a:pPr/>
              <a:t>‹#›</a:t>
            </a:fld>
            <a:endParaRPr lang="sl-SI" dirty="0"/>
          </a:p>
        </p:txBody>
      </p:sp>
      <p:sp>
        <p:nvSpPr>
          <p:cNvPr id="5" name="Označba mesta noge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rtl="0">
              <a:defRPr sz="1100">
                <a:solidFill>
                  <a:schemeClr val="tx1"/>
                </a:solidFill>
              </a:defRPr>
            </a:lvl1pPr>
          </a:lstStyle>
          <a:p>
            <a:pPr rtl="0"/>
            <a:endParaRPr lang="sl-SI" dirty="0"/>
          </a:p>
        </p:txBody>
      </p:sp>
      <p:sp>
        <p:nvSpPr>
          <p:cNvPr id="4" name="Označba mesta datuma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rtl="0">
              <a:defRPr sz="1100">
                <a:solidFill>
                  <a:schemeClr val="tx1"/>
                </a:solidFill>
              </a:defRPr>
            </a:lvl1pPr>
          </a:lstStyle>
          <a:p>
            <a:fld id="{2397FF3F-A123-44A6-9B07-ADEE82E85D11}" type="datetime1">
              <a:rPr lang="sl-SI" smtClean="0"/>
              <a:pPr/>
              <a:t>12. 10. 2020</a:t>
            </a:fld>
            <a:endParaRPr lang="sl-SI" dirty="0"/>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2886892" y="1752599"/>
            <a:ext cx="8236722" cy="2074817"/>
          </a:xfrm>
        </p:spPr>
        <p:txBody>
          <a:bodyPr rtlCol="0">
            <a:noAutofit/>
          </a:bodyPr>
          <a:lstStyle/>
          <a:p>
            <a:pPr algn="ctr" rtl="0"/>
            <a:r>
              <a:rPr lang="sl-SI" sz="7200" b="1" dirty="0" smtClean="0">
                <a:solidFill>
                  <a:srgbClr val="C00000"/>
                </a:solidFill>
              </a:rPr>
              <a:t>SVETOVNI DAN HRANE</a:t>
            </a:r>
            <a:endParaRPr lang="sl-SI" sz="7200" b="1" dirty="0">
              <a:solidFill>
                <a:srgbClr val="C00000"/>
              </a:solidFill>
            </a:endParaRPr>
          </a:p>
        </p:txBody>
      </p:sp>
      <p:sp>
        <p:nvSpPr>
          <p:cNvPr id="3" name="Podnaslov 2"/>
          <p:cNvSpPr>
            <a:spLocks noGrp="1"/>
          </p:cNvSpPr>
          <p:nvPr>
            <p:ph type="subTitle" idx="1"/>
          </p:nvPr>
        </p:nvSpPr>
        <p:spPr>
          <a:xfrm>
            <a:off x="6910251" y="4086498"/>
            <a:ext cx="5003075" cy="720634"/>
          </a:xfrm>
        </p:spPr>
        <p:txBody>
          <a:bodyPr rtlCol="0">
            <a:noAutofit/>
          </a:bodyPr>
          <a:lstStyle/>
          <a:p>
            <a:pPr rtl="0"/>
            <a:r>
              <a:rPr lang="sl-SI" sz="4400" b="1" dirty="0" smtClean="0">
                <a:solidFill>
                  <a:srgbClr val="FFC000"/>
                </a:solidFill>
              </a:rPr>
              <a:t>16. 10. 2020</a:t>
            </a:r>
            <a:endParaRPr lang="sl-SI" sz="4400" b="1" dirty="0">
              <a:solidFill>
                <a:srgbClr val="FFC000"/>
              </a:solidFill>
            </a:endParaRPr>
          </a:p>
        </p:txBody>
      </p:sp>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7380512" y="1031195"/>
            <a:ext cx="4459623" cy="1045799"/>
          </a:xfrm>
        </p:spPr>
        <p:txBody>
          <a:bodyPr rtlCol="0">
            <a:noAutofit/>
          </a:bodyPr>
          <a:lstStyle/>
          <a:p>
            <a:pPr algn="ctr" rtl="0"/>
            <a:r>
              <a:rPr lang="sl-SI" sz="6600" b="1" dirty="0" smtClean="0">
                <a:solidFill>
                  <a:schemeClr val="accent6">
                    <a:lumMod val="75000"/>
                  </a:schemeClr>
                </a:solidFill>
                <a:latin typeface="Calibri" panose="020F0502020204030204" pitchFamily="34" charset="0"/>
                <a:cs typeface="Calibri" panose="020F0502020204030204" pitchFamily="34" charset="0"/>
              </a:rPr>
              <a:t>ANANAS</a:t>
            </a:r>
            <a:endParaRPr lang="sl-SI" sz="6600" b="1" dirty="0">
              <a:solidFill>
                <a:schemeClr val="accent6">
                  <a:lumMod val="75000"/>
                </a:schemeClr>
              </a:solidFill>
              <a:latin typeface="Calibri" panose="020F0502020204030204" pitchFamily="34" charset="0"/>
              <a:cs typeface="Calibri" panose="020F0502020204030204" pitchFamily="34" charset="0"/>
            </a:endParaRPr>
          </a:p>
        </p:txBody>
      </p:sp>
      <p:sp>
        <p:nvSpPr>
          <p:cNvPr id="4" name="Označba mesta besedila 3"/>
          <p:cNvSpPr>
            <a:spLocks noGrp="1"/>
          </p:cNvSpPr>
          <p:nvPr>
            <p:ph type="body" sz="half" idx="2"/>
          </p:nvPr>
        </p:nvSpPr>
        <p:spPr>
          <a:xfrm>
            <a:off x="7380512" y="2344011"/>
            <a:ext cx="4571999" cy="2913019"/>
          </a:xfrm>
        </p:spPr>
        <p:txBody>
          <a:bodyPr rtlCol="0">
            <a:noAutofit/>
          </a:bodyPr>
          <a:lstStyle/>
          <a:p>
            <a:r>
              <a:rPr lang="sl-SI" sz="2800" b="1" dirty="0" smtClean="0">
                <a:solidFill>
                  <a:schemeClr val="tx2"/>
                </a:solidFill>
                <a:latin typeface="Calibri" panose="020F0502020204030204" pitchFamily="34" charset="0"/>
                <a:cs typeface="Calibri" panose="020F0502020204030204" pitchFamily="34" charset="0"/>
              </a:rPr>
              <a:t>OPIS: </a:t>
            </a:r>
            <a:r>
              <a:rPr lang="sl-SI" sz="2800" dirty="0">
                <a:solidFill>
                  <a:schemeClr val="tx2"/>
                </a:solidFill>
                <a:latin typeface="Calibri" panose="020F0502020204030204" pitchFamily="34" charset="0"/>
                <a:cs typeface="Calibri" panose="020F0502020204030204" pitchFamily="34" charset="0"/>
              </a:rPr>
              <a:t>R</a:t>
            </a:r>
            <a:r>
              <a:rPr lang="sl-SI" sz="2800" dirty="0" smtClean="0">
                <a:solidFill>
                  <a:schemeClr val="tx2"/>
                </a:solidFill>
                <a:latin typeface="Calibri" panose="020F0502020204030204" pitchFamily="34" charset="0"/>
                <a:cs typeface="Calibri" panose="020F0502020204030204" pitchFamily="34" charset="0"/>
              </a:rPr>
              <a:t>aste </a:t>
            </a:r>
            <a:r>
              <a:rPr lang="sl-SI" sz="2800" dirty="0">
                <a:solidFill>
                  <a:schemeClr val="tx2"/>
                </a:solidFill>
                <a:latin typeface="Calibri" panose="020F0502020204030204" pitchFamily="34" charset="0"/>
                <a:cs typeface="Calibri" panose="020F0502020204030204" pitchFamily="34" charset="0"/>
              </a:rPr>
              <a:t>iz tal in v vsaki rastlini dozori samo en sadež, ki ima trdo skorjo, pod katero se nahaja vlaknasto in sočno meso rumene ali </a:t>
            </a:r>
            <a:r>
              <a:rPr lang="sl-SI" sz="2800" dirty="0" smtClean="0">
                <a:solidFill>
                  <a:schemeClr val="tx2"/>
                </a:solidFill>
                <a:latin typeface="Calibri" panose="020F0502020204030204" pitchFamily="34" charset="0"/>
                <a:cs typeface="Calibri" panose="020F0502020204030204" pitchFamily="34" charset="0"/>
              </a:rPr>
              <a:t>bele </a:t>
            </a:r>
            <a:r>
              <a:rPr lang="sl-SI" sz="2800" dirty="0">
                <a:solidFill>
                  <a:schemeClr val="tx2"/>
                </a:solidFill>
                <a:latin typeface="Calibri" panose="020F0502020204030204" pitchFamily="34" charset="0"/>
                <a:cs typeface="Calibri" panose="020F0502020204030204" pitchFamily="34" charset="0"/>
              </a:rPr>
              <a:t>barve. </a:t>
            </a:r>
            <a:endParaRPr lang="sl-SI" sz="2800" dirty="0" smtClean="0">
              <a:solidFill>
                <a:schemeClr val="tx2"/>
              </a:solidFill>
              <a:latin typeface="Calibri" panose="020F0502020204030204" pitchFamily="34" charset="0"/>
              <a:cs typeface="Calibri" panose="020F0502020204030204" pitchFamily="34" charset="0"/>
            </a:endParaRPr>
          </a:p>
        </p:txBody>
      </p:sp>
      <p:sp>
        <p:nvSpPr>
          <p:cNvPr id="3" name="Označba mesta slike 2"/>
          <p:cNvSpPr>
            <a:spLocks noGrp="1"/>
          </p:cNvSpPr>
          <p:nvPr>
            <p:ph type="pic" idx="1"/>
          </p:nvPr>
        </p:nvSpPr>
        <p:spPr/>
      </p:sp>
      <p:pic>
        <p:nvPicPr>
          <p:cNvPr id="7" name="Slika 6" descr="Rezultat iskanja slik za anana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6613" y="1031195"/>
            <a:ext cx="5943600" cy="4572000"/>
          </a:xfrm>
          <a:prstGeom prst="rect">
            <a:avLst/>
          </a:prstGeom>
          <a:noFill/>
          <a:ln>
            <a:noFill/>
          </a:ln>
        </p:spPr>
      </p:pic>
    </p:spTree>
    <p:extLst>
      <p:ext uri="{BB962C8B-B14F-4D97-AF65-F5344CB8AC3E}">
        <p14:creationId xmlns:p14="http://schemas.microsoft.com/office/powerpoint/2010/main" val="879433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7436701" y="418012"/>
            <a:ext cx="4459623" cy="1789610"/>
          </a:xfrm>
        </p:spPr>
        <p:txBody>
          <a:bodyPr rtlCol="0">
            <a:noAutofit/>
          </a:bodyPr>
          <a:lstStyle/>
          <a:p>
            <a:pPr algn="ctr" rtl="0">
              <a:lnSpc>
                <a:spcPct val="70000"/>
              </a:lnSpc>
            </a:pPr>
            <a:r>
              <a:rPr lang="sl-SI" sz="6600" b="1" dirty="0" smtClean="0">
                <a:solidFill>
                  <a:schemeClr val="accent6">
                    <a:lumMod val="75000"/>
                  </a:schemeClr>
                </a:solidFill>
                <a:latin typeface="Calibri" panose="020F0502020204030204" pitchFamily="34" charset="0"/>
                <a:cs typeface="Calibri" panose="020F0502020204030204" pitchFamily="34" charset="0"/>
              </a:rPr>
              <a:t>KOKOSOV OREH</a:t>
            </a:r>
            <a:endParaRPr lang="sl-SI" sz="6600" b="1" dirty="0">
              <a:solidFill>
                <a:schemeClr val="accent6">
                  <a:lumMod val="75000"/>
                </a:schemeClr>
              </a:solidFill>
              <a:latin typeface="Calibri" panose="020F0502020204030204" pitchFamily="34" charset="0"/>
              <a:cs typeface="Calibri" panose="020F0502020204030204" pitchFamily="34" charset="0"/>
            </a:endParaRPr>
          </a:p>
        </p:txBody>
      </p:sp>
      <p:sp>
        <p:nvSpPr>
          <p:cNvPr id="4" name="Označba mesta besedila 3"/>
          <p:cNvSpPr>
            <a:spLocks noGrp="1"/>
          </p:cNvSpPr>
          <p:nvPr>
            <p:ph type="body" sz="half" idx="2"/>
          </p:nvPr>
        </p:nvSpPr>
        <p:spPr>
          <a:xfrm>
            <a:off x="7380514" y="2207622"/>
            <a:ext cx="4571999" cy="3735977"/>
          </a:xfrm>
        </p:spPr>
        <p:txBody>
          <a:bodyPr rtlCol="0">
            <a:noAutofit/>
          </a:bodyPr>
          <a:lstStyle/>
          <a:p>
            <a:r>
              <a:rPr lang="sl-SI" sz="2800" b="1" dirty="0" smtClean="0">
                <a:solidFill>
                  <a:schemeClr val="tx2"/>
                </a:solidFill>
                <a:latin typeface="Calibri" panose="020F0502020204030204" pitchFamily="34" charset="0"/>
                <a:cs typeface="Calibri" panose="020F0502020204030204" pitchFamily="34" charset="0"/>
              </a:rPr>
              <a:t>OPIS: </a:t>
            </a:r>
            <a:r>
              <a:rPr lang="sl-SI" sz="2800" dirty="0" smtClean="0">
                <a:solidFill>
                  <a:schemeClr val="tx2"/>
                </a:solidFill>
                <a:latin typeface="Calibri" panose="020F0502020204030204" pitchFamily="34" charset="0"/>
                <a:cs typeface="Calibri" panose="020F0502020204030204" pitchFamily="34" charset="0"/>
              </a:rPr>
              <a:t>Ima trdo lupino, </a:t>
            </a:r>
            <a:r>
              <a:rPr lang="sl-SI" sz="2800" dirty="0">
                <a:solidFill>
                  <a:schemeClr val="tx2"/>
                </a:solidFill>
                <a:latin typeface="Calibri" panose="020F0502020204030204" pitchFamily="34" charset="0"/>
                <a:cs typeface="Calibri" panose="020F0502020204030204" pitchFamily="34" charset="0"/>
              </a:rPr>
              <a:t>kokosovo meso in </a:t>
            </a:r>
            <a:r>
              <a:rPr lang="sl-SI" sz="2800" dirty="0" smtClean="0">
                <a:solidFill>
                  <a:schemeClr val="tx2"/>
                </a:solidFill>
                <a:latin typeface="Calibri" panose="020F0502020204030204" pitchFamily="34" charset="0"/>
                <a:cs typeface="Calibri" panose="020F0502020204030204" pitchFamily="34" charset="0"/>
              </a:rPr>
              <a:t>kokosovo vodo. </a:t>
            </a:r>
          </a:p>
          <a:p>
            <a:r>
              <a:rPr lang="sl-SI" sz="2800" b="1" dirty="0" smtClean="0">
                <a:solidFill>
                  <a:schemeClr val="tx2"/>
                </a:solidFill>
                <a:latin typeface="Calibri" panose="020F0502020204030204" pitchFamily="34" charset="0"/>
                <a:cs typeface="Calibri" panose="020F0502020204030204" pitchFamily="34" charset="0"/>
              </a:rPr>
              <a:t>ZANIMIVOST: </a:t>
            </a:r>
            <a:r>
              <a:rPr lang="sl-SI" sz="2800" dirty="0">
                <a:solidFill>
                  <a:schemeClr val="tx2"/>
                </a:solidFill>
                <a:latin typeface="Calibri" panose="020F0502020204030204" pitchFamily="34" charset="0"/>
                <a:cs typeface="Calibri" panose="020F0502020204030204" pitchFamily="34" charset="0"/>
              </a:rPr>
              <a:t>Ko kupujemo kokosov oreh, ga potresemo, in če v njem klokota, je oreh še svež. </a:t>
            </a:r>
            <a:endParaRPr lang="sl-SI" sz="2800" b="1" dirty="0">
              <a:solidFill>
                <a:schemeClr val="tx2"/>
              </a:solidFill>
              <a:latin typeface="Calibri" panose="020F0502020204030204" pitchFamily="34" charset="0"/>
              <a:cs typeface="Calibri" panose="020F0502020204030204" pitchFamily="34" charset="0"/>
            </a:endParaRPr>
          </a:p>
        </p:txBody>
      </p:sp>
      <p:sp>
        <p:nvSpPr>
          <p:cNvPr id="3" name="Označba mesta slike 2"/>
          <p:cNvSpPr>
            <a:spLocks noGrp="1"/>
          </p:cNvSpPr>
          <p:nvPr>
            <p:ph type="pic" idx="1"/>
          </p:nvPr>
        </p:nvSpPr>
        <p:spPr/>
      </p:sp>
      <p:pic>
        <p:nvPicPr>
          <p:cNvPr id="7" name="Slika 6" descr="Kokos"/>
          <p:cNvPicPr/>
          <p:nvPr/>
        </p:nvPicPr>
        <p:blipFill>
          <a:blip r:embed="rId3">
            <a:extLst>
              <a:ext uri="{28A0092B-C50C-407E-A947-70E740481C1C}">
                <a14:useLocalDpi xmlns:a14="http://schemas.microsoft.com/office/drawing/2010/main" val="0"/>
              </a:ext>
            </a:extLst>
          </a:blip>
          <a:srcRect/>
          <a:stretch>
            <a:fillRect/>
          </a:stretch>
        </p:blipFill>
        <p:spPr bwMode="auto">
          <a:xfrm>
            <a:off x="836613" y="1031195"/>
            <a:ext cx="5943600" cy="4572000"/>
          </a:xfrm>
          <a:prstGeom prst="rect">
            <a:avLst/>
          </a:prstGeom>
          <a:noFill/>
          <a:ln>
            <a:noFill/>
          </a:ln>
        </p:spPr>
      </p:pic>
    </p:spTree>
    <p:extLst>
      <p:ext uri="{BB962C8B-B14F-4D97-AF65-F5344CB8AC3E}">
        <p14:creationId xmlns:p14="http://schemas.microsoft.com/office/powerpoint/2010/main" val="2057816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značba mesta za vsebino 13"/>
          <p:cNvSpPr>
            <a:spLocks noGrp="1"/>
          </p:cNvSpPr>
          <p:nvPr>
            <p:ph idx="1"/>
          </p:nvPr>
        </p:nvSpPr>
        <p:spPr>
          <a:xfrm>
            <a:off x="856208" y="1489166"/>
            <a:ext cx="10390912" cy="4650377"/>
          </a:xfrm>
        </p:spPr>
        <p:txBody>
          <a:bodyPr rtlCol="0">
            <a:normAutofit/>
          </a:bodyPr>
          <a:lstStyle/>
          <a:p>
            <a:r>
              <a:rPr lang="sl-SI" sz="3200" b="1" dirty="0" smtClean="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SVETOVNI </a:t>
            </a:r>
            <a:r>
              <a:rPr lang="sl-SI" sz="3200" b="1" dirty="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DAN HRANE</a:t>
            </a:r>
            <a:r>
              <a:rPr lang="sl-SI" sz="3200" dirty="0">
                <a:solidFill>
                  <a:schemeClr val="tx2"/>
                </a:solidFill>
                <a:latin typeface="Calibri" panose="020F0502020204030204" pitchFamily="34" charset="0"/>
                <a:cs typeface="Calibri" panose="020F0502020204030204" pitchFamily="34" charset="0"/>
              </a:rPr>
              <a:t>, ki ga obeležujemo 16. oktobra, bo v okviru Organizacije Združenih narodov za hrano in kmetijstvo (FAO) letos potekal pod sloganom </a:t>
            </a:r>
            <a:r>
              <a:rPr lang="sl-SI" sz="3200" b="1" dirty="0">
                <a:solidFill>
                  <a:srgbClr val="FF0000"/>
                </a:solidFill>
                <a:latin typeface="Calibri" panose="020F0502020204030204" pitchFamily="34" charset="0"/>
                <a:cs typeface="Calibri" panose="020F0502020204030204" pitchFamily="34" charset="0"/>
              </a:rPr>
              <a:t>»Gojimo, hranimo, ohranjamo. Skupaj«.</a:t>
            </a:r>
            <a:r>
              <a:rPr lang="sl-SI" sz="3200" dirty="0">
                <a:solidFill>
                  <a:schemeClr val="tx2"/>
                </a:solidFill>
                <a:latin typeface="Calibri" panose="020F0502020204030204" pitchFamily="34" charset="0"/>
                <a:cs typeface="Calibri" panose="020F0502020204030204" pitchFamily="34" charset="0"/>
              </a:rPr>
              <a:t> </a:t>
            </a:r>
          </a:p>
          <a:p>
            <a:r>
              <a:rPr lang="sl-SI" sz="3200" dirty="0" smtClean="0">
                <a:solidFill>
                  <a:schemeClr val="tx2"/>
                </a:solidFill>
                <a:latin typeface="Calibri" panose="020F0502020204030204" pitchFamily="34" charset="0"/>
                <a:cs typeface="Calibri" panose="020F0502020204030204" pitchFamily="34" charset="0"/>
              </a:rPr>
              <a:t>Glavni </a:t>
            </a:r>
            <a:r>
              <a:rPr lang="sl-SI" sz="3200" dirty="0">
                <a:solidFill>
                  <a:schemeClr val="tx2"/>
                </a:solidFill>
                <a:latin typeface="Calibri" panose="020F0502020204030204" pitchFamily="34" charset="0"/>
                <a:cs typeface="Calibri" panose="020F0502020204030204" pitchFamily="34" charset="0"/>
              </a:rPr>
              <a:t>namen je ozaveščanje globalne in lokalne javnosti z dejstvom, da po svetu še vedno živi veliko </a:t>
            </a:r>
            <a:r>
              <a:rPr lang="sl-SI" sz="3200" dirty="0" smtClean="0">
                <a:solidFill>
                  <a:schemeClr val="tx2"/>
                </a:solidFill>
                <a:latin typeface="Calibri" panose="020F0502020204030204" pitchFamily="34" charset="0"/>
                <a:cs typeface="Calibri" panose="020F0502020204030204" pitchFamily="34" charset="0"/>
              </a:rPr>
              <a:t>ljudi, ki trpijo za pomanjkanjem hrane. </a:t>
            </a:r>
            <a:r>
              <a:rPr lang="sl-SI" sz="3200" dirty="0">
                <a:solidFill>
                  <a:schemeClr val="tx2"/>
                </a:solidFill>
                <a:latin typeface="Calibri" panose="020F0502020204030204" pitchFamily="34" charset="0"/>
                <a:cs typeface="Calibri" panose="020F0502020204030204" pitchFamily="34" charset="0"/>
              </a:rPr>
              <a:t>Na ta dan potekajo po svetu različni kongresi na tematiko prehrane in lakote v svetu</a:t>
            </a:r>
            <a:r>
              <a:rPr lang="sl-SI" sz="3200" dirty="0" smtClean="0">
                <a:solidFill>
                  <a:schemeClr val="tx2"/>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08107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značba mesta za vsebino 13"/>
          <p:cNvSpPr>
            <a:spLocks noGrp="1"/>
          </p:cNvSpPr>
          <p:nvPr>
            <p:ph idx="1"/>
          </p:nvPr>
        </p:nvSpPr>
        <p:spPr>
          <a:xfrm>
            <a:off x="895395" y="1802674"/>
            <a:ext cx="10821987" cy="4506686"/>
          </a:xfrm>
        </p:spPr>
        <p:txBody>
          <a:bodyPr rtlCol="0">
            <a:normAutofit/>
          </a:bodyPr>
          <a:lstStyle/>
          <a:p>
            <a:r>
              <a:rPr lang="sl-SI" sz="3200" dirty="0" smtClean="0">
                <a:solidFill>
                  <a:schemeClr val="tx2"/>
                </a:solidFill>
                <a:latin typeface="Calibri" panose="020F0502020204030204" pitchFamily="34" charset="0"/>
                <a:cs typeface="Calibri" panose="020F0502020204030204" pitchFamily="34" charset="0"/>
              </a:rPr>
              <a:t>Epidemija </a:t>
            </a:r>
            <a:r>
              <a:rPr lang="sl-SI" sz="3200" dirty="0">
                <a:solidFill>
                  <a:schemeClr val="tx2"/>
                </a:solidFill>
                <a:latin typeface="Calibri" panose="020F0502020204030204" pitchFamily="34" charset="0"/>
                <a:cs typeface="Calibri" panose="020F0502020204030204" pitchFamily="34" charset="0"/>
              </a:rPr>
              <a:t>Covid-19 je pomembno zaznamovala leto 2020 in nas spomnila na to, da tudi </a:t>
            </a:r>
            <a:r>
              <a:rPr lang="sl-SI" sz="3200" dirty="0" smtClean="0">
                <a:solidFill>
                  <a:schemeClr val="tx2"/>
                </a:solidFill>
                <a:latin typeface="Calibri" panose="020F0502020204030204" pitchFamily="34" charset="0"/>
                <a:cs typeface="Calibri" panose="020F0502020204030204" pitchFamily="34" charset="0"/>
              </a:rPr>
              <a:t>hrane </a:t>
            </a:r>
            <a:r>
              <a:rPr lang="sl-SI" sz="3200" dirty="0">
                <a:solidFill>
                  <a:schemeClr val="tx2"/>
                </a:solidFill>
                <a:latin typeface="Calibri" panose="020F0502020204030204" pitchFamily="34" charset="0"/>
                <a:cs typeface="Calibri" panose="020F0502020204030204" pitchFamily="34" charset="0"/>
              </a:rPr>
              <a:t>nimamo za samoumevno. </a:t>
            </a:r>
            <a:r>
              <a:rPr lang="sl-SI" sz="3200" dirty="0" smtClean="0">
                <a:solidFill>
                  <a:schemeClr val="tx2"/>
                </a:solidFill>
                <a:latin typeface="Calibri" panose="020F0502020204030204" pitchFamily="34" charset="0"/>
                <a:cs typeface="Calibri" panose="020F0502020204030204" pitchFamily="34" charset="0"/>
              </a:rPr>
              <a:t>Na svetu naj bi zaradi lakote trpelo kar 8,9 % svetovnega prebivalstva. Vsako leto pa se število ljudi, ki trpijo zaradi pomanjkanja hrane še povečuje.</a:t>
            </a:r>
            <a:endParaRPr lang="sl-SI" sz="3200" dirty="0">
              <a:solidFill>
                <a:schemeClr val="tx2"/>
              </a:solidFill>
              <a:latin typeface="Calibri" panose="020F0502020204030204" pitchFamily="34" charset="0"/>
              <a:cs typeface="Calibri" panose="020F0502020204030204" pitchFamily="34" charset="0"/>
            </a:endParaRPr>
          </a:p>
          <a:p>
            <a:r>
              <a:rPr lang="sl-SI" sz="3200" dirty="0" smtClean="0">
                <a:solidFill>
                  <a:schemeClr val="tx2"/>
                </a:solidFill>
                <a:latin typeface="Calibri" panose="020F0502020204030204" pitchFamily="34" charset="0"/>
                <a:cs typeface="Calibri" panose="020F0502020204030204" pitchFamily="34" charset="0"/>
              </a:rPr>
              <a:t>Za </a:t>
            </a:r>
            <a:r>
              <a:rPr lang="sl-SI" sz="3200" dirty="0">
                <a:solidFill>
                  <a:schemeClr val="tx2"/>
                </a:solidFill>
                <a:latin typeface="Calibri" panose="020F0502020204030204" pitchFamily="34" charset="0"/>
                <a:cs typeface="Calibri" panose="020F0502020204030204" pitchFamily="34" charset="0"/>
              </a:rPr>
              <a:t>vas smo na ta dan </a:t>
            </a:r>
            <a:r>
              <a:rPr lang="sl-SI" sz="3200" dirty="0" smtClean="0">
                <a:solidFill>
                  <a:schemeClr val="tx2"/>
                </a:solidFill>
                <a:latin typeface="Calibri" panose="020F0502020204030204" pitchFamily="34" charset="0"/>
                <a:cs typeface="Calibri" panose="020F0502020204030204" pitchFamily="34" charset="0"/>
              </a:rPr>
              <a:t>v avli šole pripravili stojnico z eksotičnim sadjem, </a:t>
            </a:r>
            <a:r>
              <a:rPr lang="sl-SI" sz="3200" dirty="0">
                <a:solidFill>
                  <a:schemeClr val="tx2"/>
                </a:solidFill>
                <a:latin typeface="Calibri" panose="020F0502020204030204" pitchFamily="34" charset="0"/>
                <a:cs typeface="Calibri" panose="020F0502020204030204" pitchFamily="34" charset="0"/>
              </a:rPr>
              <a:t>ki ga v našem vsakdanu ne uporabljamo pogosto</a:t>
            </a:r>
            <a:r>
              <a:rPr lang="sl-SI" sz="3200" dirty="0" smtClean="0">
                <a:solidFill>
                  <a:schemeClr val="tx2"/>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549610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7345049" y="653143"/>
            <a:ext cx="4459623" cy="1802673"/>
          </a:xfrm>
        </p:spPr>
        <p:txBody>
          <a:bodyPr rtlCol="0">
            <a:noAutofit/>
          </a:bodyPr>
          <a:lstStyle/>
          <a:p>
            <a:pPr algn="ctr" rtl="0">
              <a:lnSpc>
                <a:spcPct val="70000"/>
              </a:lnSpc>
            </a:pPr>
            <a:r>
              <a:rPr lang="sl-SI" sz="6600" b="1" dirty="0" smtClean="0">
                <a:solidFill>
                  <a:schemeClr val="accent6">
                    <a:lumMod val="75000"/>
                  </a:schemeClr>
                </a:solidFill>
                <a:latin typeface="Calibri" panose="020F0502020204030204" pitchFamily="34" charset="0"/>
                <a:cs typeface="Calibri" panose="020F0502020204030204" pitchFamily="34" charset="0"/>
              </a:rPr>
              <a:t>GRANATNO JABOLKO</a:t>
            </a:r>
            <a:endParaRPr lang="sl-SI" sz="6600" b="1" dirty="0">
              <a:solidFill>
                <a:schemeClr val="accent6">
                  <a:lumMod val="75000"/>
                </a:schemeClr>
              </a:solidFill>
              <a:latin typeface="Calibri" panose="020F0502020204030204" pitchFamily="34" charset="0"/>
              <a:cs typeface="Calibri" panose="020F0502020204030204" pitchFamily="34" charset="0"/>
            </a:endParaRPr>
          </a:p>
        </p:txBody>
      </p:sp>
      <p:sp>
        <p:nvSpPr>
          <p:cNvPr id="4" name="Označba mesta besedila 3"/>
          <p:cNvSpPr>
            <a:spLocks noGrp="1"/>
          </p:cNvSpPr>
          <p:nvPr>
            <p:ph type="body" sz="half" idx="2"/>
          </p:nvPr>
        </p:nvSpPr>
        <p:spPr>
          <a:xfrm>
            <a:off x="7197212" y="2743199"/>
            <a:ext cx="4755299" cy="3343322"/>
          </a:xfrm>
        </p:spPr>
        <p:txBody>
          <a:bodyPr rtlCol="0">
            <a:noAutofit/>
          </a:bodyPr>
          <a:lstStyle/>
          <a:p>
            <a:pPr rtl="0"/>
            <a:r>
              <a:rPr lang="sl-SI" sz="2800" b="1" dirty="0" smtClean="0">
                <a:solidFill>
                  <a:schemeClr val="tx2"/>
                </a:solidFill>
                <a:latin typeface="Calibri" panose="020F0502020204030204" pitchFamily="34" charset="0"/>
                <a:cs typeface="Calibri" panose="020F0502020204030204" pitchFamily="34" charset="0"/>
              </a:rPr>
              <a:t>IZVOR:</a:t>
            </a:r>
            <a:r>
              <a:rPr lang="sl-SI" sz="2800" dirty="0" smtClean="0">
                <a:solidFill>
                  <a:schemeClr val="tx2"/>
                </a:solidFill>
                <a:latin typeface="Calibri" panose="020F0502020204030204" pitchFamily="34" charset="0"/>
                <a:cs typeface="Calibri" panose="020F0502020204030204" pitchFamily="34" charset="0"/>
              </a:rPr>
              <a:t> Iran</a:t>
            </a:r>
          </a:p>
          <a:p>
            <a:r>
              <a:rPr lang="sl-SI" sz="2800" b="1" dirty="0" smtClean="0">
                <a:solidFill>
                  <a:schemeClr val="tx2"/>
                </a:solidFill>
                <a:latin typeface="Calibri" panose="020F0502020204030204" pitchFamily="34" charset="0"/>
                <a:cs typeface="Calibri" panose="020F0502020204030204" pitchFamily="34" charset="0"/>
              </a:rPr>
              <a:t>OPIS: </a:t>
            </a:r>
            <a:r>
              <a:rPr lang="sl-SI" sz="2800" dirty="0">
                <a:solidFill>
                  <a:schemeClr val="tx2"/>
                </a:solidFill>
                <a:latin typeface="Calibri" panose="020F0502020204030204" pitchFamily="34" charset="0"/>
                <a:cs typeface="Calibri" panose="020F0502020204030204" pitchFamily="34" charset="0"/>
              </a:rPr>
              <a:t>Plod ima debelo gladko </a:t>
            </a:r>
            <a:r>
              <a:rPr lang="sl-SI" sz="2800" dirty="0" smtClean="0">
                <a:solidFill>
                  <a:schemeClr val="tx2"/>
                </a:solidFill>
                <a:latin typeface="Calibri" panose="020F0502020204030204" pitchFamily="34" charset="0"/>
                <a:cs typeface="Calibri" panose="020F0502020204030204" pitchFamily="34" charset="0"/>
              </a:rPr>
              <a:t>lupino, v </a:t>
            </a:r>
            <a:r>
              <a:rPr lang="sl-SI" sz="2800" dirty="0">
                <a:solidFill>
                  <a:schemeClr val="tx2"/>
                </a:solidFill>
                <a:latin typeface="Calibri" panose="020F0502020204030204" pitchFamily="34" charset="0"/>
                <a:cs typeface="Calibri" panose="020F0502020204030204" pitchFamily="34" charset="0"/>
              </a:rPr>
              <a:t>notranjosti pa je mnogo </a:t>
            </a:r>
            <a:r>
              <a:rPr lang="sl-SI" sz="2800" dirty="0" smtClean="0">
                <a:solidFill>
                  <a:schemeClr val="tx2"/>
                </a:solidFill>
                <a:latin typeface="Calibri" panose="020F0502020204030204" pitchFamily="34" charset="0"/>
                <a:cs typeface="Calibri" panose="020F0502020204030204" pitchFamily="34" charset="0"/>
              </a:rPr>
              <a:t>semen, ki so sočna in hrustljava. </a:t>
            </a:r>
            <a:endParaRPr lang="sl-SI" sz="2800" b="1" dirty="0">
              <a:solidFill>
                <a:schemeClr val="tx2"/>
              </a:solidFill>
              <a:latin typeface="Calibri" panose="020F0502020204030204" pitchFamily="34" charset="0"/>
              <a:cs typeface="Calibri" panose="020F0502020204030204" pitchFamily="34" charset="0"/>
            </a:endParaRPr>
          </a:p>
        </p:txBody>
      </p:sp>
      <p:sp>
        <p:nvSpPr>
          <p:cNvPr id="3" name="Označba mesta slike 2"/>
          <p:cNvSpPr>
            <a:spLocks noGrp="1"/>
          </p:cNvSpPr>
          <p:nvPr>
            <p:ph type="pic" idx="1"/>
          </p:nvPr>
        </p:nvSpPr>
        <p:spPr/>
      </p:sp>
      <p:pic>
        <p:nvPicPr>
          <p:cNvPr id="7" name="Slika 6" descr="Granatno jabolko"/>
          <p:cNvPicPr/>
          <p:nvPr/>
        </p:nvPicPr>
        <p:blipFill>
          <a:blip r:embed="rId3">
            <a:extLst>
              <a:ext uri="{28A0092B-C50C-407E-A947-70E740481C1C}">
                <a14:useLocalDpi xmlns:a14="http://schemas.microsoft.com/office/drawing/2010/main" val="0"/>
              </a:ext>
            </a:extLst>
          </a:blip>
          <a:srcRect/>
          <a:stretch>
            <a:fillRect/>
          </a:stretch>
        </p:blipFill>
        <p:spPr bwMode="auto">
          <a:xfrm>
            <a:off x="843299" y="1031195"/>
            <a:ext cx="5936914" cy="4572000"/>
          </a:xfrm>
          <a:prstGeom prst="rect">
            <a:avLst/>
          </a:prstGeom>
          <a:noFill/>
          <a:ln>
            <a:noFill/>
          </a:ln>
        </p:spPr>
      </p:pic>
    </p:spTree>
    <p:extLst>
      <p:ext uri="{BB962C8B-B14F-4D97-AF65-F5344CB8AC3E}">
        <p14:creationId xmlns:p14="http://schemas.microsoft.com/office/powerpoint/2010/main" val="973436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7492890" y="743811"/>
            <a:ext cx="4459623" cy="1045799"/>
          </a:xfrm>
        </p:spPr>
        <p:txBody>
          <a:bodyPr rtlCol="0">
            <a:noAutofit/>
          </a:bodyPr>
          <a:lstStyle/>
          <a:p>
            <a:pPr algn="ctr" rtl="0"/>
            <a:r>
              <a:rPr lang="sl-SI" sz="6600" b="1" dirty="0" smtClean="0">
                <a:solidFill>
                  <a:schemeClr val="accent6">
                    <a:lumMod val="75000"/>
                  </a:schemeClr>
                </a:solidFill>
                <a:latin typeface="Calibri" panose="020F0502020204030204" pitchFamily="34" charset="0"/>
                <a:cs typeface="Calibri" panose="020F0502020204030204" pitchFamily="34" charset="0"/>
              </a:rPr>
              <a:t>POMELO</a:t>
            </a:r>
            <a:endParaRPr lang="sl-SI" sz="6600" b="1" dirty="0">
              <a:solidFill>
                <a:schemeClr val="accent6">
                  <a:lumMod val="75000"/>
                </a:schemeClr>
              </a:solidFill>
              <a:latin typeface="Calibri" panose="020F0502020204030204" pitchFamily="34" charset="0"/>
              <a:cs typeface="Calibri" panose="020F0502020204030204" pitchFamily="34" charset="0"/>
            </a:endParaRPr>
          </a:p>
        </p:txBody>
      </p:sp>
      <p:sp>
        <p:nvSpPr>
          <p:cNvPr id="4" name="Označba mesta besedila 3"/>
          <p:cNvSpPr>
            <a:spLocks noGrp="1"/>
          </p:cNvSpPr>
          <p:nvPr>
            <p:ph type="body" sz="half" idx="2"/>
          </p:nvPr>
        </p:nvSpPr>
        <p:spPr>
          <a:xfrm>
            <a:off x="7380514" y="2037804"/>
            <a:ext cx="4571999" cy="4519750"/>
          </a:xfrm>
        </p:spPr>
        <p:txBody>
          <a:bodyPr rtlCol="0">
            <a:noAutofit/>
          </a:bodyPr>
          <a:lstStyle/>
          <a:p>
            <a:pPr rtl="0"/>
            <a:r>
              <a:rPr lang="sl-SI" sz="2800" b="1" dirty="0" smtClean="0">
                <a:solidFill>
                  <a:schemeClr val="tx2"/>
                </a:solidFill>
                <a:latin typeface="Calibri" panose="020F0502020204030204" pitchFamily="34" charset="0"/>
                <a:cs typeface="Calibri" panose="020F0502020204030204" pitchFamily="34" charset="0"/>
              </a:rPr>
              <a:t>IZVOR:</a:t>
            </a:r>
            <a:r>
              <a:rPr lang="sl-SI" sz="2800" dirty="0" smtClean="0">
                <a:solidFill>
                  <a:schemeClr val="tx2"/>
                </a:solidFill>
                <a:latin typeface="Calibri" panose="020F0502020204030204" pitchFamily="34" charset="0"/>
                <a:cs typeface="Calibri" panose="020F0502020204030204" pitchFamily="34" charset="0"/>
              </a:rPr>
              <a:t> jugovzhodna Azija</a:t>
            </a:r>
          </a:p>
          <a:p>
            <a:r>
              <a:rPr lang="sl-SI" sz="2800" b="1" dirty="0" smtClean="0">
                <a:solidFill>
                  <a:schemeClr val="tx2"/>
                </a:solidFill>
                <a:latin typeface="Calibri" panose="020F0502020204030204" pitchFamily="34" charset="0"/>
                <a:cs typeface="Calibri" panose="020F0502020204030204" pitchFamily="34" charset="0"/>
              </a:rPr>
              <a:t>OPIS: </a:t>
            </a:r>
            <a:r>
              <a:rPr lang="sl-SI" sz="2800" dirty="0" smtClean="0">
                <a:solidFill>
                  <a:schemeClr val="tx2"/>
                </a:solidFill>
                <a:latin typeface="Calibri" panose="020F0502020204030204" pitchFamily="34" charset="0"/>
                <a:cs typeface="Calibri" panose="020F0502020204030204" pitchFamily="34" charset="0"/>
              </a:rPr>
              <a:t>Lupina je zelena ali rumenkasta. Sadno meso je rumenkaste ali rožnate barve, obdano z belo kožico, ki jo čim več odstranimo. Okus je osvežilen in grenko-sladek.</a:t>
            </a:r>
            <a:endParaRPr lang="sl-SI" sz="2800" b="1" dirty="0">
              <a:solidFill>
                <a:schemeClr val="tx2"/>
              </a:solidFill>
              <a:latin typeface="Calibri" panose="020F0502020204030204" pitchFamily="34" charset="0"/>
              <a:cs typeface="Calibri" panose="020F0502020204030204" pitchFamily="34" charset="0"/>
            </a:endParaRPr>
          </a:p>
        </p:txBody>
      </p:sp>
      <p:sp>
        <p:nvSpPr>
          <p:cNvPr id="3" name="Označba mesta slike 2"/>
          <p:cNvSpPr>
            <a:spLocks noGrp="1"/>
          </p:cNvSpPr>
          <p:nvPr>
            <p:ph type="pic" idx="1"/>
          </p:nvPr>
        </p:nvSpPr>
        <p:spPr/>
      </p:sp>
      <p:pic>
        <p:nvPicPr>
          <p:cNvPr id="2050" name="Picture 2" descr="https://befreshcorp.net/wp-content/uploads/2017/07/product-packshot-Pomel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613" y="1031195"/>
            <a:ext cx="5943600" cy="4564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6807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7492890" y="378051"/>
            <a:ext cx="4459623" cy="1045799"/>
          </a:xfrm>
        </p:spPr>
        <p:txBody>
          <a:bodyPr rtlCol="0">
            <a:noAutofit/>
          </a:bodyPr>
          <a:lstStyle/>
          <a:p>
            <a:pPr algn="ctr" rtl="0"/>
            <a:r>
              <a:rPr lang="sl-SI" sz="6000" b="1" dirty="0" smtClean="0">
                <a:solidFill>
                  <a:schemeClr val="accent6">
                    <a:lumMod val="75000"/>
                  </a:schemeClr>
                </a:solidFill>
                <a:latin typeface="Calibri" panose="020F0502020204030204" pitchFamily="34" charset="0"/>
                <a:cs typeface="Calibri" panose="020F0502020204030204" pitchFamily="34" charset="0"/>
              </a:rPr>
              <a:t>ZLATI KIVI</a:t>
            </a:r>
            <a:endParaRPr lang="sl-SI" sz="6000" b="1" dirty="0">
              <a:solidFill>
                <a:schemeClr val="accent6">
                  <a:lumMod val="75000"/>
                </a:schemeClr>
              </a:solidFill>
              <a:latin typeface="Calibri" panose="020F0502020204030204" pitchFamily="34" charset="0"/>
              <a:cs typeface="Calibri" panose="020F0502020204030204" pitchFamily="34" charset="0"/>
            </a:endParaRPr>
          </a:p>
        </p:txBody>
      </p:sp>
      <p:sp>
        <p:nvSpPr>
          <p:cNvPr id="4" name="Označba mesta besedila 3"/>
          <p:cNvSpPr>
            <a:spLocks noGrp="1"/>
          </p:cNvSpPr>
          <p:nvPr>
            <p:ph type="body" sz="half" idx="2"/>
          </p:nvPr>
        </p:nvSpPr>
        <p:spPr>
          <a:xfrm>
            <a:off x="7380514" y="1423849"/>
            <a:ext cx="4571999" cy="4754881"/>
          </a:xfrm>
        </p:spPr>
        <p:txBody>
          <a:bodyPr rtlCol="0">
            <a:noAutofit/>
          </a:bodyPr>
          <a:lstStyle/>
          <a:p>
            <a:pPr rtl="0"/>
            <a:r>
              <a:rPr lang="sl-SI" sz="2800" b="1" dirty="0" smtClean="0">
                <a:solidFill>
                  <a:schemeClr val="tx2"/>
                </a:solidFill>
                <a:latin typeface="Calibri" panose="020F0502020204030204" pitchFamily="34" charset="0"/>
                <a:cs typeface="Calibri" panose="020F0502020204030204" pitchFamily="34" charset="0"/>
              </a:rPr>
              <a:t>IZVOR:</a:t>
            </a:r>
            <a:r>
              <a:rPr lang="sl-SI" sz="2800" dirty="0" smtClean="0">
                <a:solidFill>
                  <a:schemeClr val="tx2"/>
                </a:solidFill>
                <a:latin typeface="Calibri" panose="020F0502020204030204" pitchFamily="34" charset="0"/>
                <a:cs typeface="Calibri" panose="020F0502020204030204" pitchFamily="34" charset="0"/>
              </a:rPr>
              <a:t> severna Kitajska</a:t>
            </a:r>
          </a:p>
          <a:p>
            <a:r>
              <a:rPr lang="sl-SI" sz="2800" b="1" dirty="0" smtClean="0">
                <a:solidFill>
                  <a:schemeClr val="tx2"/>
                </a:solidFill>
                <a:latin typeface="Calibri" panose="020F0502020204030204" pitchFamily="34" charset="0"/>
                <a:cs typeface="Calibri" panose="020F0502020204030204" pitchFamily="34" charset="0"/>
              </a:rPr>
              <a:t>OPIS: </a:t>
            </a:r>
            <a:r>
              <a:rPr lang="sl-SI" sz="2800" dirty="0" smtClean="0">
                <a:solidFill>
                  <a:schemeClr val="tx2"/>
                </a:solidFill>
                <a:latin typeface="Calibri" panose="020F0502020204030204" pitchFamily="34" charset="0"/>
                <a:cs typeface="Calibri" panose="020F0502020204030204" pitchFamily="34" charset="0"/>
              </a:rPr>
              <a:t>Meso je rumeno-zlate barve in je bolj sladko od zelenega kivija. Olupek je brez dlačic.</a:t>
            </a:r>
          </a:p>
          <a:p>
            <a:r>
              <a:rPr lang="sl-SI" sz="2800" b="1" dirty="0" smtClean="0">
                <a:solidFill>
                  <a:schemeClr val="tx2"/>
                </a:solidFill>
                <a:latin typeface="Calibri" panose="020F0502020204030204" pitchFamily="34" charset="0"/>
                <a:cs typeface="Calibri" panose="020F0502020204030204" pitchFamily="34" charset="0"/>
              </a:rPr>
              <a:t>ZANIMIVOST: </a:t>
            </a:r>
            <a:r>
              <a:rPr lang="sl-SI" sz="2800" dirty="0">
                <a:solidFill>
                  <a:schemeClr val="tx2"/>
                </a:solidFill>
                <a:latin typeface="Calibri" panose="020F0502020204030204" pitchFamily="34" charset="0"/>
                <a:cs typeface="Calibri" panose="020F0502020204030204" pitchFamily="34" charset="0"/>
              </a:rPr>
              <a:t>P</a:t>
            </a:r>
            <a:r>
              <a:rPr lang="sl-SI" sz="2800" dirty="0" smtClean="0">
                <a:solidFill>
                  <a:schemeClr val="tx2"/>
                </a:solidFill>
                <a:latin typeface="Calibri" panose="020F0502020204030204" pitchFamily="34" charset="0"/>
                <a:cs typeface="Calibri" panose="020F0502020204030204" pitchFamily="34" charset="0"/>
              </a:rPr>
              <a:t>rvotno ime je bilo kitajska kosmulja. V Novi Zelandiji je dobil ime po avtohtoni ptici </a:t>
            </a:r>
            <a:r>
              <a:rPr lang="sl-SI" sz="2800" dirty="0" err="1" smtClean="0">
                <a:solidFill>
                  <a:schemeClr val="tx2"/>
                </a:solidFill>
                <a:latin typeface="Calibri" panose="020F0502020204030204" pitchFamily="34" charset="0"/>
                <a:cs typeface="Calibri" panose="020F0502020204030204" pitchFamily="34" charset="0"/>
              </a:rPr>
              <a:t>Kiwi</a:t>
            </a:r>
            <a:r>
              <a:rPr lang="sl-SI" sz="2800" dirty="0" smtClean="0">
                <a:solidFill>
                  <a:schemeClr val="tx2"/>
                </a:solidFill>
                <a:latin typeface="Calibri" panose="020F0502020204030204" pitchFamily="34" charset="0"/>
                <a:cs typeface="Calibri" panose="020F0502020204030204" pitchFamily="34" charset="0"/>
              </a:rPr>
              <a:t> (barva perja spominja na barvo sadeža).</a:t>
            </a:r>
            <a:endParaRPr lang="sl-SI" sz="2800" dirty="0">
              <a:solidFill>
                <a:schemeClr val="tx2"/>
              </a:solidFill>
              <a:latin typeface="Calibri" panose="020F0502020204030204" pitchFamily="34" charset="0"/>
              <a:cs typeface="Calibri" panose="020F0502020204030204" pitchFamily="34" charset="0"/>
            </a:endParaRPr>
          </a:p>
        </p:txBody>
      </p:sp>
      <p:sp>
        <p:nvSpPr>
          <p:cNvPr id="3" name="Označba mesta slike 2"/>
          <p:cNvSpPr>
            <a:spLocks noGrp="1"/>
          </p:cNvSpPr>
          <p:nvPr>
            <p:ph type="pic" idx="1"/>
          </p:nvPr>
        </p:nvSpPr>
        <p:spPr/>
      </p:sp>
      <p:pic>
        <p:nvPicPr>
          <p:cNvPr id="6" name="Slika 5"/>
          <p:cNvPicPr/>
          <p:nvPr/>
        </p:nvPicPr>
        <p:blipFill>
          <a:blip r:embed="rId3"/>
          <a:stretch>
            <a:fillRect/>
          </a:stretch>
        </p:blipFill>
        <p:spPr>
          <a:xfrm>
            <a:off x="836613" y="1031195"/>
            <a:ext cx="5943600" cy="4572000"/>
          </a:xfrm>
          <a:prstGeom prst="rect">
            <a:avLst/>
          </a:prstGeom>
        </p:spPr>
      </p:pic>
    </p:spTree>
    <p:extLst>
      <p:ext uri="{BB962C8B-B14F-4D97-AF65-F5344CB8AC3E}">
        <p14:creationId xmlns:p14="http://schemas.microsoft.com/office/powerpoint/2010/main" val="709278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7492890" y="652371"/>
            <a:ext cx="4459623" cy="1045799"/>
          </a:xfrm>
        </p:spPr>
        <p:txBody>
          <a:bodyPr rtlCol="0">
            <a:noAutofit/>
          </a:bodyPr>
          <a:lstStyle/>
          <a:p>
            <a:pPr algn="ctr" rtl="0"/>
            <a:r>
              <a:rPr lang="sl-SI" sz="6600" b="1" dirty="0" smtClean="0">
                <a:solidFill>
                  <a:schemeClr val="accent6">
                    <a:lumMod val="75000"/>
                  </a:schemeClr>
                </a:solidFill>
                <a:latin typeface="Calibri" panose="020F0502020204030204" pitchFamily="34" charset="0"/>
                <a:cs typeface="Calibri" panose="020F0502020204030204" pitchFamily="34" charset="0"/>
              </a:rPr>
              <a:t>MANGO</a:t>
            </a:r>
            <a:endParaRPr lang="sl-SI" sz="6600" b="1" dirty="0">
              <a:solidFill>
                <a:schemeClr val="accent6">
                  <a:lumMod val="75000"/>
                </a:schemeClr>
              </a:solidFill>
              <a:latin typeface="Calibri" panose="020F0502020204030204" pitchFamily="34" charset="0"/>
              <a:cs typeface="Calibri" panose="020F0502020204030204" pitchFamily="34" charset="0"/>
            </a:endParaRPr>
          </a:p>
        </p:txBody>
      </p:sp>
      <p:sp>
        <p:nvSpPr>
          <p:cNvPr id="4" name="Označba mesta besedila 3"/>
          <p:cNvSpPr>
            <a:spLocks noGrp="1"/>
          </p:cNvSpPr>
          <p:nvPr>
            <p:ph type="body" sz="half" idx="2"/>
          </p:nvPr>
        </p:nvSpPr>
        <p:spPr>
          <a:xfrm>
            <a:off x="7380514" y="1789610"/>
            <a:ext cx="4571999" cy="4519750"/>
          </a:xfrm>
        </p:spPr>
        <p:txBody>
          <a:bodyPr rtlCol="0">
            <a:noAutofit/>
          </a:bodyPr>
          <a:lstStyle/>
          <a:p>
            <a:pPr rtl="0"/>
            <a:r>
              <a:rPr lang="sl-SI" sz="2800" b="1" dirty="0" smtClean="0">
                <a:solidFill>
                  <a:schemeClr val="tx2"/>
                </a:solidFill>
                <a:latin typeface="Calibri" panose="020F0502020204030204" pitchFamily="34" charset="0"/>
                <a:cs typeface="Calibri" panose="020F0502020204030204" pitchFamily="34" charset="0"/>
              </a:rPr>
              <a:t>IZVOR:</a:t>
            </a:r>
            <a:r>
              <a:rPr lang="sl-SI" sz="2800" dirty="0" smtClean="0">
                <a:solidFill>
                  <a:schemeClr val="tx2"/>
                </a:solidFill>
                <a:latin typeface="Calibri" panose="020F0502020204030204" pitchFamily="34" charset="0"/>
                <a:cs typeface="Calibri" panose="020F0502020204030204" pitchFamily="34" charset="0"/>
              </a:rPr>
              <a:t> Indija</a:t>
            </a:r>
          </a:p>
          <a:p>
            <a:r>
              <a:rPr lang="sl-SI" sz="2800" b="1" dirty="0" smtClean="0">
                <a:solidFill>
                  <a:schemeClr val="tx2"/>
                </a:solidFill>
                <a:latin typeface="Calibri" panose="020F0502020204030204" pitchFamily="34" charset="0"/>
                <a:cs typeface="Calibri" panose="020F0502020204030204" pitchFamily="34" charset="0"/>
              </a:rPr>
              <a:t>OPIS: </a:t>
            </a:r>
            <a:r>
              <a:rPr lang="sl-SI" sz="2800" dirty="0">
                <a:solidFill>
                  <a:schemeClr val="tx2"/>
                </a:solidFill>
                <a:latin typeface="Calibri" panose="020F0502020204030204" pitchFamily="34" charset="0"/>
                <a:cs typeface="Calibri" panose="020F0502020204030204" pitchFamily="34" charset="0"/>
              </a:rPr>
              <a:t>Zrel sadež je na dotik mehak, ima koščico, je okrogle ali jajčaste oblike, ima gladko lupino, ki je zelene, rumene, oranžne oziroma rdeče barve. Meso manga je rumeno do oranžno ter sočno in sladko.</a:t>
            </a:r>
            <a:endParaRPr lang="sl-SI" sz="2800" b="1" dirty="0">
              <a:solidFill>
                <a:schemeClr val="tx2"/>
              </a:solidFill>
              <a:latin typeface="Calibri" panose="020F0502020204030204" pitchFamily="34" charset="0"/>
              <a:cs typeface="Calibri" panose="020F0502020204030204" pitchFamily="34" charset="0"/>
            </a:endParaRPr>
          </a:p>
        </p:txBody>
      </p:sp>
      <p:sp>
        <p:nvSpPr>
          <p:cNvPr id="3" name="Označba mesta slike 2"/>
          <p:cNvSpPr>
            <a:spLocks noGrp="1"/>
          </p:cNvSpPr>
          <p:nvPr>
            <p:ph type="pic" idx="1"/>
          </p:nvPr>
        </p:nvSpPr>
        <p:spPr/>
      </p:sp>
      <p:pic>
        <p:nvPicPr>
          <p:cNvPr id="6" name="Slika 5" descr="China&amp;#8217;s Strange Relationship With the Mango"/>
          <p:cNvPicPr/>
          <p:nvPr/>
        </p:nvPicPr>
        <p:blipFill>
          <a:blip r:embed="rId3">
            <a:extLst>
              <a:ext uri="{28A0092B-C50C-407E-A947-70E740481C1C}">
                <a14:useLocalDpi xmlns:a14="http://schemas.microsoft.com/office/drawing/2010/main" val="0"/>
              </a:ext>
            </a:extLst>
          </a:blip>
          <a:srcRect/>
          <a:stretch>
            <a:fillRect/>
          </a:stretch>
        </p:blipFill>
        <p:spPr bwMode="auto">
          <a:xfrm>
            <a:off x="836613" y="1031195"/>
            <a:ext cx="5943600" cy="4572000"/>
          </a:xfrm>
          <a:prstGeom prst="rect">
            <a:avLst/>
          </a:prstGeom>
          <a:noFill/>
          <a:ln>
            <a:noFill/>
          </a:ln>
        </p:spPr>
      </p:pic>
    </p:spTree>
    <p:extLst>
      <p:ext uri="{BB962C8B-B14F-4D97-AF65-F5344CB8AC3E}">
        <p14:creationId xmlns:p14="http://schemas.microsoft.com/office/powerpoint/2010/main" val="2602168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7492890" y="378051"/>
            <a:ext cx="4459623" cy="1045799"/>
          </a:xfrm>
        </p:spPr>
        <p:txBody>
          <a:bodyPr rtlCol="0">
            <a:noAutofit/>
          </a:bodyPr>
          <a:lstStyle/>
          <a:p>
            <a:pPr algn="ctr" rtl="0"/>
            <a:r>
              <a:rPr lang="sl-SI" sz="6600" b="1" dirty="0" smtClean="0">
                <a:solidFill>
                  <a:schemeClr val="accent6">
                    <a:lumMod val="75000"/>
                  </a:schemeClr>
                </a:solidFill>
                <a:latin typeface="Calibri" panose="020F0502020204030204" pitchFamily="34" charset="0"/>
                <a:cs typeface="Calibri" panose="020F0502020204030204" pitchFamily="34" charset="0"/>
              </a:rPr>
              <a:t>PASIJONKA</a:t>
            </a:r>
            <a:endParaRPr lang="sl-SI" sz="6600" b="1" dirty="0">
              <a:solidFill>
                <a:schemeClr val="accent6">
                  <a:lumMod val="75000"/>
                </a:schemeClr>
              </a:solidFill>
              <a:latin typeface="Calibri" panose="020F0502020204030204" pitchFamily="34" charset="0"/>
              <a:cs typeface="Calibri" panose="020F0502020204030204" pitchFamily="34" charset="0"/>
            </a:endParaRPr>
          </a:p>
        </p:txBody>
      </p:sp>
      <p:sp>
        <p:nvSpPr>
          <p:cNvPr id="4" name="Označba mesta besedila 3"/>
          <p:cNvSpPr>
            <a:spLocks noGrp="1"/>
          </p:cNvSpPr>
          <p:nvPr>
            <p:ph type="body" sz="half" idx="2"/>
          </p:nvPr>
        </p:nvSpPr>
        <p:spPr>
          <a:xfrm>
            <a:off x="7380514" y="1423850"/>
            <a:ext cx="4571999" cy="4519750"/>
          </a:xfrm>
        </p:spPr>
        <p:txBody>
          <a:bodyPr rtlCol="0">
            <a:noAutofit/>
          </a:bodyPr>
          <a:lstStyle/>
          <a:p>
            <a:pPr rtl="0"/>
            <a:r>
              <a:rPr lang="sl-SI" sz="2800" b="1" dirty="0" smtClean="0">
                <a:solidFill>
                  <a:schemeClr val="tx2"/>
                </a:solidFill>
                <a:latin typeface="Calibri" panose="020F0502020204030204" pitchFamily="34" charset="0"/>
                <a:cs typeface="Calibri" panose="020F0502020204030204" pitchFamily="34" charset="0"/>
              </a:rPr>
              <a:t>IZVOR:</a:t>
            </a:r>
            <a:r>
              <a:rPr lang="sl-SI" sz="2800" dirty="0" smtClean="0">
                <a:solidFill>
                  <a:schemeClr val="tx2"/>
                </a:solidFill>
                <a:latin typeface="Calibri" panose="020F0502020204030204" pitchFamily="34" charset="0"/>
                <a:cs typeface="Calibri" panose="020F0502020204030204" pitchFamily="34" charset="0"/>
              </a:rPr>
              <a:t> južna Amerika</a:t>
            </a:r>
          </a:p>
          <a:p>
            <a:r>
              <a:rPr lang="sl-SI" sz="2800" b="1" dirty="0" smtClean="0">
                <a:solidFill>
                  <a:schemeClr val="tx2"/>
                </a:solidFill>
                <a:latin typeface="Calibri" panose="020F0502020204030204" pitchFamily="34" charset="0"/>
                <a:cs typeface="Calibri" panose="020F0502020204030204" pitchFamily="34" charset="0"/>
              </a:rPr>
              <a:t>OPIS: </a:t>
            </a:r>
            <a:r>
              <a:rPr lang="sl-SI" sz="2800" dirty="0">
                <a:solidFill>
                  <a:schemeClr val="tx2"/>
                </a:solidFill>
                <a:latin typeface="Calibri" panose="020F0502020204030204" pitchFamily="34" charset="0"/>
                <a:cs typeface="Calibri" panose="020F0502020204030204" pitchFamily="34" charset="0"/>
              </a:rPr>
              <a:t>Plodovi so vijolične ali rumene barve, nekoliko spominjajo na sveže </a:t>
            </a:r>
            <a:r>
              <a:rPr lang="sl-SI" sz="2800" dirty="0" smtClean="0">
                <a:solidFill>
                  <a:schemeClr val="tx2"/>
                </a:solidFill>
                <a:latin typeface="Calibri" panose="020F0502020204030204" pitchFamily="34" charset="0"/>
                <a:cs typeface="Calibri" panose="020F0502020204030204" pitchFamily="34" charset="0"/>
              </a:rPr>
              <a:t>fige. </a:t>
            </a:r>
            <a:r>
              <a:rPr lang="sl-SI" sz="2800" dirty="0">
                <a:solidFill>
                  <a:schemeClr val="tx2"/>
                </a:solidFill>
                <a:latin typeface="Calibri" panose="020F0502020204030204" pitchFamily="34" charset="0"/>
                <a:cs typeface="Calibri" panose="020F0502020204030204" pitchFamily="34" charset="0"/>
              </a:rPr>
              <a:t>Za uživanje odstranimo lupino, najbolj enostavno je, če plod prerežemo in meso izdolbemo kar z žlico. Pečk ni treba pljuvati, saj so tako kot meso užitne.</a:t>
            </a:r>
            <a:endParaRPr lang="sl-SI" sz="2800" b="1" dirty="0">
              <a:solidFill>
                <a:schemeClr val="tx2"/>
              </a:solidFill>
              <a:latin typeface="Calibri" panose="020F0502020204030204" pitchFamily="34" charset="0"/>
              <a:cs typeface="Calibri" panose="020F0502020204030204" pitchFamily="34" charset="0"/>
            </a:endParaRPr>
          </a:p>
        </p:txBody>
      </p:sp>
      <p:pic>
        <p:nvPicPr>
          <p:cNvPr id="7" name="Označba mesta slike 6" descr="Forum - marakuja ali pasijonka - sadež"/>
          <p:cNvPicPr>
            <a:picLocks noGrp="1"/>
          </p:cNvPicPr>
          <p:nvPr>
            <p:ph type="pic" idx="1"/>
          </p:nvPr>
        </p:nvPicPr>
        <p:blipFill>
          <a:blip r:embed="rId3">
            <a:extLst>
              <a:ext uri="{28A0092B-C50C-407E-A947-70E740481C1C}">
                <a14:useLocalDpi xmlns:a14="http://schemas.microsoft.com/office/drawing/2010/main" val="0"/>
              </a:ext>
            </a:extLst>
          </a:blip>
          <a:srcRect t="2750" b="2750"/>
          <a:stretch>
            <a:fillRect/>
          </a:stretch>
        </p:blipFill>
        <p:spPr bwMode="auto">
          <a:prstGeom prst="rect">
            <a:avLst/>
          </a:prstGeom>
          <a:noFill/>
          <a:ln>
            <a:noFill/>
          </a:ln>
        </p:spPr>
      </p:pic>
    </p:spTree>
    <p:extLst>
      <p:ext uri="{BB962C8B-B14F-4D97-AF65-F5344CB8AC3E}">
        <p14:creationId xmlns:p14="http://schemas.microsoft.com/office/powerpoint/2010/main" val="219715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7436701" y="587057"/>
            <a:ext cx="4459623" cy="1045799"/>
          </a:xfrm>
        </p:spPr>
        <p:txBody>
          <a:bodyPr rtlCol="0">
            <a:noAutofit/>
          </a:bodyPr>
          <a:lstStyle/>
          <a:p>
            <a:pPr algn="ctr" rtl="0"/>
            <a:r>
              <a:rPr lang="sl-SI" sz="6000" b="1" dirty="0" smtClean="0">
                <a:solidFill>
                  <a:schemeClr val="accent6">
                    <a:lumMod val="75000"/>
                  </a:schemeClr>
                </a:solidFill>
                <a:latin typeface="Calibri" panose="020F0502020204030204" pitchFamily="34" charset="0"/>
                <a:cs typeface="Calibri" panose="020F0502020204030204" pitchFamily="34" charset="0"/>
              </a:rPr>
              <a:t>PITAJA</a:t>
            </a:r>
            <a:endParaRPr lang="sl-SI" sz="6000" b="1" dirty="0">
              <a:solidFill>
                <a:schemeClr val="accent6">
                  <a:lumMod val="75000"/>
                </a:schemeClr>
              </a:solidFill>
              <a:latin typeface="Calibri" panose="020F0502020204030204" pitchFamily="34" charset="0"/>
              <a:cs typeface="Calibri" panose="020F0502020204030204" pitchFamily="34" charset="0"/>
            </a:endParaRPr>
          </a:p>
        </p:txBody>
      </p:sp>
      <p:sp>
        <p:nvSpPr>
          <p:cNvPr id="4" name="Označba mesta besedila 3"/>
          <p:cNvSpPr>
            <a:spLocks noGrp="1"/>
          </p:cNvSpPr>
          <p:nvPr>
            <p:ph type="body" sz="half" idx="2"/>
          </p:nvPr>
        </p:nvSpPr>
        <p:spPr>
          <a:xfrm>
            <a:off x="7380514" y="1632856"/>
            <a:ext cx="4571999" cy="4519750"/>
          </a:xfrm>
        </p:spPr>
        <p:txBody>
          <a:bodyPr rtlCol="0">
            <a:noAutofit/>
          </a:bodyPr>
          <a:lstStyle/>
          <a:p>
            <a:pPr rtl="0"/>
            <a:r>
              <a:rPr lang="sl-SI" sz="2800" b="1" dirty="0" smtClean="0">
                <a:solidFill>
                  <a:schemeClr val="tx2"/>
                </a:solidFill>
                <a:latin typeface="Calibri" panose="020F0502020204030204" pitchFamily="34" charset="0"/>
                <a:cs typeface="Calibri" panose="020F0502020204030204" pitchFamily="34" charset="0"/>
              </a:rPr>
              <a:t>IZVOR:</a:t>
            </a:r>
            <a:r>
              <a:rPr lang="sl-SI" sz="2800" dirty="0" smtClean="0">
                <a:solidFill>
                  <a:schemeClr val="tx2"/>
                </a:solidFill>
                <a:latin typeface="Calibri" panose="020F0502020204030204" pitchFamily="34" charset="0"/>
                <a:cs typeface="Calibri" panose="020F0502020204030204" pitchFamily="34" charset="0"/>
              </a:rPr>
              <a:t> srednja Amerika</a:t>
            </a:r>
          </a:p>
          <a:p>
            <a:r>
              <a:rPr lang="sl-SI" sz="2800" b="1" dirty="0" smtClean="0">
                <a:solidFill>
                  <a:schemeClr val="tx2"/>
                </a:solidFill>
                <a:latin typeface="Calibri" panose="020F0502020204030204" pitchFamily="34" charset="0"/>
                <a:cs typeface="Calibri" panose="020F0502020204030204" pitchFamily="34" charset="0"/>
              </a:rPr>
              <a:t>OPIS: </a:t>
            </a:r>
            <a:r>
              <a:rPr lang="sl-SI" sz="2800" dirty="0" smtClean="0">
                <a:solidFill>
                  <a:schemeClr val="tx2"/>
                </a:solidFill>
                <a:latin typeface="Calibri" panose="020F0502020204030204" pitchFamily="34" charset="0"/>
                <a:cs typeface="Calibri" panose="020F0502020204030204" pitchFamily="34" charset="0"/>
              </a:rPr>
              <a:t>Je plod kaktusa. Lupina je rdečo-rožnate ali rumene barve z zelenimi vršički. Je sladkega okusa – mešanica kivija in hruške, s hrustljavo teksturo.</a:t>
            </a:r>
          </a:p>
          <a:p>
            <a:r>
              <a:rPr lang="sl-SI" sz="2800" b="1" dirty="0" smtClean="0">
                <a:solidFill>
                  <a:schemeClr val="tx2"/>
                </a:solidFill>
                <a:latin typeface="Calibri" panose="020F0502020204030204" pitchFamily="34" charset="0"/>
                <a:cs typeface="Calibri" panose="020F0502020204030204" pitchFamily="34" charset="0"/>
              </a:rPr>
              <a:t>DRUGO IME:</a:t>
            </a:r>
            <a:r>
              <a:rPr lang="sl-SI" sz="2800" dirty="0" smtClean="0">
                <a:solidFill>
                  <a:schemeClr val="tx2"/>
                </a:solidFill>
                <a:latin typeface="Calibri" panose="020F0502020204030204" pitchFamily="34" charset="0"/>
                <a:cs typeface="Calibri" panose="020F0502020204030204" pitchFamily="34" charset="0"/>
              </a:rPr>
              <a:t> zmajev sadež</a:t>
            </a:r>
            <a:endParaRPr lang="sl-SI" sz="2800" b="1" dirty="0">
              <a:solidFill>
                <a:schemeClr val="tx2"/>
              </a:solidFill>
              <a:latin typeface="Calibri" panose="020F0502020204030204" pitchFamily="34" charset="0"/>
              <a:cs typeface="Calibri" panose="020F0502020204030204" pitchFamily="34" charset="0"/>
            </a:endParaRPr>
          </a:p>
        </p:txBody>
      </p:sp>
      <p:sp>
        <p:nvSpPr>
          <p:cNvPr id="3" name="Označba mesta slike 2"/>
          <p:cNvSpPr>
            <a:spLocks noGrp="1"/>
          </p:cNvSpPr>
          <p:nvPr>
            <p:ph type="pic" idx="1"/>
          </p:nvPr>
        </p:nvSpPr>
        <p:spPr/>
      </p:sp>
      <p:pic>
        <p:nvPicPr>
          <p:cNvPr id="1026" name="Picture 2" descr="Pitaja (smoczy owoc) - właściwości i wartości odżywcze. Jak obrać i jeść  pitaję? (With images) | Pitaja, Owoce, Warzyw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613" y="1031195"/>
            <a:ext cx="59436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0216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Slika narave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9532654_TF03431377" id="{D2FA546E-0220-4569-9170-37566951CEE3}" vid="{A21AA980-DDD6-4CA6-81F9-4E5A4684A9D4}"/>
    </a:ext>
  </a:extLst>
</a:theme>
</file>

<file path=ppt/theme/theme2.xml><?xml version="1.0" encoding="utf-8"?>
<a:theme xmlns:a="http://schemas.openxmlformats.org/drawingml/2006/main" name="Officeova tema">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ova tema">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Predstavitev narave, ilustriran načrt pokrajine (širok zaslon)</Template>
  <TotalTime>4458</TotalTime>
  <Words>450</Words>
  <Application>Microsoft Office PowerPoint</Application>
  <PresentationFormat>Širokozaslonsko</PresentationFormat>
  <Paragraphs>42</Paragraphs>
  <Slides>11</Slides>
  <Notes>11</Notes>
  <HiddenSlides>0</HiddenSlides>
  <MMClips>0</MMClips>
  <ScaleCrop>false</ScaleCrop>
  <HeadingPairs>
    <vt:vector size="6" baseType="variant">
      <vt:variant>
        <vt:lpstr>Uporabljene pisave</vt:lpstr>
      </vt:variant>
      <vt:variant>
        <vt:i4>3</vt:i4>
      </vt:variant>
      <vt:variant>
        <vt:lpstr>Tema</vt:lpstr>
      </vt:variant>
      <vt:variant>
        <vt:i4>1</vt:i4>
      </vt:variant>
      <vt:variant>
        <vt:lpstr>Naslovi diapozitivov</vt:lpstr>
      </vt:variant>
      <vt:variant>
        <vt:i4>11</vt:i4>
      </vt:variant>
    </vt:vector>
  </HeadingPairs>
  <TitlesOfParts>
    <vt:vector size="15" baseType="lpstr">
      <vt:lpstr>Arial</vt:lpstr>
      <vt:lpstr>Calibri</vt:lpstr>
      <vt:lpstr>Segoe Print</vt:lpstr>
      <vt:lpstr>Slika narave 16x9</vt:lpstr>
      <vt:lpstr>SVETOVNI DAN HRANE</vt:lpstr>
      <vt:lpstr>PowerPointova predstavitev</vt:lpstr>
      <vt:lpstr>PowerPointova predstavitev</vt:lpstr>
      <vt:lpstr>GRANATNO JABOLKO</vt:lpstr>
      <vt:lpstr>POMELO</vt:lpstr>
      <vt:lpstr>ZLATI KIVI</vt:lpstr>
      <vt:lpstr>MANGO</vt:lpstr>
      <vt:lpstr>PASIJONKA</vt:lpstr>
      <vt:lpstr>PITAJA</vt:lpstr>
      <vt:lpstr>ANANAS</vt:lpstr>
      <vt:lpstr>KOKOSOV OREH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SVETOVNI DAN HRANE</dc:title>
  <dc:creator>OrgPreh</dc:creator>
  <cp:lastModifiedBy>OrgPreh</cp:lastModifiedBy>
  <cp:revision>37</cp:revision>
  <cp:lastPrinted>2020-10-09T08:08:27Z</cp:lastPrinted>
  <dcterms:created xsi:type="dcterms:W3CDTF">2020-10-09T05:09:18Z</dcterms:created>
  <dcterms:modified xsi:type="dcterms:W3CDTF">2020-10-12T12:13:30Z</dcterms:modified>
</cp:coreProperties>
</file>